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646" y="1600646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BPEL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Java</a:t>
            </a:r>
            <a:endParaRPr lang="en-US" sz="2400" dirty="0"/>
          </a:p>
          <a:p>
            <a:pPr marL="178587" indent="0">
              <a:buNone/>
              <a:defRPr/>
            </a:pPr>
            <a:r>
              <a:rPr lang="en-US" sz="2400" dirty="0"/>
              <a:t>	Basic Java language skills</a:t>
            </a:r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HATEOAS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BPEL 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andthe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518</Words>
  <Application>Microsoft Macintosh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225</cp:revision>
  <dcterms:created xsi:type="dcterms:W3CDTF">2012-03-07T10:41:54Z</dcterms:created>
  <dcterms:modified xsi:type="dcterms:W3CDTF">2012-12-05T11:10:08Z</dcterms:modified>
</cp:coreProperties>
</file>