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err="1">
                <a:latin typeface="Lucida Console"/>
                <a:cs typeface="Lucida Console"/>
              </a:rPr>
              <a:t>WebClient</a:t>
            </a:r>
            <a:r>
              <a:rPr lang="en-US" dirty="0">
                <a:latin typeface="Lucida Console"/>
                <a:cs typeface="Lucida Console"/>
              </a:rPr>
              <a:t> client = </a:t>
            </a:r>
            <a:r>
              <a:rPr lang="en-US" dirty="0" err="1">
                <a:latin typeface="Lucida Console"/>
                <a:cs typeface="Lucida Console"/>
              </a:rPr>
              <a:t>WebClient.create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i="1" dirty="0" err="1" smtClean="0">
                <a:latin typeface="Lucida Console"/>
                <a:cs typeface="Lucida Console"/>
              </a:rPr>
              <a:t>url</a:t>
            </a:r>
            <a:r>
              <a:rPr lang="en-US" i="1" dirty="0" smtClean="0">
                <a:latin typeface="Lucida Console"/>
                <a:cs typeface="Lucida Console"/>
              </a:rPr>
              <a:t>);</a:t>
            </a:r>
            <a:r>
              <a:rPr lang="en-US" dirty="0">
                <a:latin typeface="Lucida Console"/>
                <a:cs typeface="Lucida Console"/>
              </a:rPr>
              <a:t>		Response r = </a:t>
            </a:r>
            <a:r>
              <a:rPr lang="en-US" dirty="0" err="1">
                <a:latin typeface="Lucida Console"/>
                <a:cs typeface="Lucida Console"/>
              </a:rPr>
              <a:t>client.accept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MediaType.</a:t>
            </a:r>
            <a:r>
              <a:rPr lang="en-US" i="1" dirty="0" err="1">
                <a:latin typeface="Lucida Console"/>
                <a:cs typeface="Lucida Console"/>
              </a:rPr>
              <a:t>APPLICATION_JSON</a:t>
            </a:r>
            <a:r>
              <a:rPr lang="en-US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status = </a:t>
            </a:r>
            <a:r>
              <a:rPr lang="en-US" dirty="0" err="1" smtClean="0">
                <a:latin typeface="Lucida Console"/>
                <a:cs typeface="Lucida Console"/>
              </a:rPr>
              <a:t>r.getStatus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>
                <a:latin typeface="Lucida Console"/>
                <a:cs typeface="Lucida Console"/>
              </a:rPr>
              <a:t>	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String </a:t>
            </a:r>
            <a:r>
              <a:rPr lang="en-US" dirty="0" err="1">
                <a:latin typeface="Lucida Console"/>
                <a:cs typeface="Lucida Console"/>
              </a:rPr>
              <a:t>jsonString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IOUtils.</a:t>
            </a:r>
            <a:r>
              <a:rPr lang="en-US" i="1" dirty="0" err="1">
                <a:latin typeface="Lucida Console"/>
                <a:cs typeface="Lucida Console"/>
              </a:rPr>
              <a:t>toString</a:t>
            </a:r>
            <a:r>
              <a:rPr lang="en-US" i="1" dirty="0">
                <a:latin typeface="Lucida Console"/>
                <a:cs typeface="Lucida Console"/>
              </a:rPr>
              <a:t>((</a:t>
            </a:r>
            <a:r>
              <a:rPr lang="en-US" i="1" dirty="0" err="1">
                <a:latin typeface="Lucida Console"/>
                <a:cs typeface="Lucida Console"/>
              </a:rPr>
              <a:t>InputStream</a:t>
            </a:r>
            <a:r>
              <a:rPr lang="en-US" i="1" dirty="0">
                <a:latin typeface="Lucida Console"/>
                <a:cs typeface="Lucida Console"/>
              </a:rPr>
              <a:t>) </a:t>
            </a:r>
            <a:r>
              <a:rPr lang="en-US" i="1" dirty="0" err="1">
                <a:latin typeface="Lucida Console"/>
                <a:cs typeface="Lucida Console"/>
              </a:rPr>
              <a:t>r.getEntity</a:t>
            </a:r>
            <a:r>
              <a:rPr lang="en-US" i="1" dirty="0">
                <a:latin typeface="Lucida Console"/>
                <a:cs typeface="Lucida Console"/>
              </a:rPr>
              <a:t>())</a:t>
            </a:r>
            <a:r>
              <a:rPr lang="en-US" i="1" dirty="0" smtClean="0">
                <a:latin typeface="Lucida Console"/>
                <a:cs typeface="Lucida Console"/>
              </a:rPr>
              <a:t>;</a:t>
            </a:r>
            <a:endParaRPr lang="en-US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yet released </a:t>
            </a:r>
          </a:p>
          <a:p>
            <a:r>
              <a:rPr lang="en-US" dirty="0" smtClean="0"/>
              <a:t>Due Jan/Feb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Requested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355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Requested Features</vt:lpstr>
      <vt:lpstr>JAXRS 2.0 Client API</vt:lpstr>
      <vt:lpstr>Example HTTPClient code</vt:lpstr>
      <vt:lpstr>Example CXF Client code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238</cp:revision>
  <dcterms:created xsi:type="dcterms:W3CDTF">2012-03-07T10:41:54Z</dcterms:created>
  <dcterms:modified xsi:type="dcterms:W3CDTF">2012-12-05T15:29:58Z</dcterms:modified>
</cp:coreProperties>
</file>