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71" r:id="rId6"/>
    <p:sldId id="259" r:id="rId7"/>
    <p:sldId id="261" r:id="rId8"/>
    <p:sldId id="260" r:id="rId9"/>
    <p:sldId id="265" r:id="rId10"/>
    <p:sldId id="262" r:id="rId11"/>
    <p:sldId id="263" r:id="rId12"/>
    <p:sldId id="266" r:id="rId13"/>
    <p:sldId id="264" r:id="rId14"/>
    <p:sldId id="270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JAX-WS – Creating Java-based SOAP and WS-*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Java2WS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/>
              <a:t>	java2ws -</a:t>
            </a:r>
            <a:r>
              <a:rPr lang="en-US" dirty="0" err="1"/>
              <a:t>wsdl</a:t>
            </a:r>
            <a:r>
              <a:rPr lang="en-US" dirty="0"/>
              <a:t> -d ./resource </a:t>
            </a:r>
            <a:r>
              <a:rPr lang="en-US" dirty="0" smtClean="0"/>
              <a:t>		</a:t>
            </a:r>
            <a:r>
              <a:rPr lang="en-US" dirty="0" err="1" smtClean="0"/>
              <a:t>org.apache.hello.Greeter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java2ws </a:t>
            </a:r>
            <a:r>
              <a:rPr lang="en-US" dirty="0"/>
              <a:t>-</a:t>
            </a:r>
            <a:r>
              <a:rPr lang="en-US" dirty="0" err="1"/>
              <a:t>cp</a:t>
            </a:r>
            <a:r>
              <a:rPr lang="en-US" dirty="0"/>
              <a:t> ./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org.apache.hello.Greeter</a:t>
            </a:r>
            <a:r>
              <a:rPr lang="en-US" dirty="0"/>
              <a:t> -</a:t>
            </a:r>
            <a:r>
              <a:rPr lang="en-US" dirty="0" err="1"/>
              <a:t>wsdl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java2ws </a:t>
            </a:r>
            <a:r>
              <a:rPr lang="en-US" dirty="0"/>
              <a:t>-o </a:t>
            </a:r>
            <a:r>
              <a:rPr lang="en-US" dirty="0" err="1"/>
              <a:t>hello.wsdl</a:t>
            </a:r>
            <a:r>
              <a:rPr lang="en-US" dirty="0"/>
              <a:t> -</a:t>
            </a:r>
            <a:r>
              <a:rPr lang="en-US" dirty="0" err="1"/>
              <a:t>wsdl</a:t>
            </a:r>
            <a:r>
              <a:rPr lang="en-US" dirty="0"/>
              <a:t> </a:t>
            </a:r>
            <a:r>
              <a:rPr lang="en-US" dirty="0" err="1"/>
              <a:t>org.apache.hello.Greeter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java2ws </a:t>
            </a:r>
            <a:r>
              <a:rPr lang="en-US" dirty="0"/>
              <a:t>-client -server -s ./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org.apache.hello.Greeter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java2ws </a:t>
            </a:r>
            <a:r>
              <a:rPr lang="en-US" dirty="0"/>
              <a:t>-</a:t>
            </a:r>
            <a:r>
              <a:rPr lang="en-US" dirty="0" err="1"/>
              <a:t>wrapperbean</a:t>
            </a:r>
            <a:r>
              <a:rPr lang="en-US" dirty="0"/>
              <a:t> -</a:t>
            </a:r>
            <a:r>
              <a:rPr lang="en-US" dirty="0" err="1"/>
              <a:t>classdir</a:t>
            </a:r>
            <a:r>
              <a:rPr lang="en-US" dirty="0"/>
              <a:t> ./</a:t>
            </a:r>
            <a:r>
              <a:rPr lang="en-US"/>
              <a:t>classes </a:t>
            </a:r>
            <a:r>
              <a:rPr lang="en-US" smtClean="0"/>
              <a:t>	org.apache.hello.Greeter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9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@</a:t>
            </a:r>
            <a:r>
              <a:rPr lang="en-US" sz="5900" dirty="0" err="1"/>
              <a:t>HandlerChain</a:t>
            </a:r>
            <a:r>
              <a:rPr lang="en-US" sz="5900" dirty="0"/>
              <a:t>(file = "</a:t>
            </a:r>
            <a:r>
              <a:rPr lang="en-US" sz="5900" dirty="0" err="1"/>
              <a:t>handlers.xml</a:t>
            </a:r>
            <a:r>
              <a:rPr lang="en-US" sz="5900" dirty="0"/>
              <a:t>"</a:t>
            </a:r>
            <a:r>
              <a:rPr lang="en-US" sz="59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Handlers.xml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&lt;handler-chains </a:t>
            </a:r>
            <a:r>
              <a:rPr lang="en-US" dirty="0" err="1">
                <a:latin typeface="Lucida Console"/>
                <a:cs typeface="Lucida Console"/>
              </a:rPr>
              <a:t>xmlns</a:t>
            </a:r>
            <a:r>
              <a:rPr lang="en-US" dirty="0">
                <a:latin typeface="Lucida Console"/>
                <a:cs typeface="Lucida Console"/>
              </a:rPr>
              <a:t>="http://</a:t>
            </a:r>
            <a:r>
              <a:rPr lang="en-US" dirty="0" err="1">
                <a:latin typeface="Lucida Console"/>
                <a:cs typeface="Lucida Console"/>
              </a:rPr>
              <a:t>java.sun.com</a:t>
            </a:r>
            <a:r>
              <a:rPr lang="en-US" dirty="0">
                <a:latin typeface="Lucida Console"/>
                <a:cs typeface="Lucida Console"/>
              </a:rPr>
              <a:t>/xml/ns/</a:t>
            </a:r>
            <a:r>
              <a:rPr lang="en-US" dirty="0" err="1">
                <a:latin typeface="Lucida Console"/>
                <a:cs typeface="Lucida Console"/>
              </a:rPr>
              <a:t>javaee</a:t>
            </a:r>
            <a:r>
              <a:rPr lang="en-US" dirty="0"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&gt;Transform&lt;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org.freo.jaxws.handlers.Transform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&gt;Log&lt;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org.freo.jaxws.handlers.Logger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&lt;/handler-chain&gt;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&lt;/handler-chains&gt;</a:t>
            </a:r>
          </a:p>
        </p:txBody>
      </p:sp>
    </p:spTree>
    <p:extLst>
      <p:ext uri="{BB962C8B-B14F-4D97-AF65-F5344CB8AC3E}">
        <p14:creationId xmlns:p14="http://schemas.microsoft.com/office/powerpoint/2010/main" val="155606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JAX-WS</a:t>
            </a:r>
          </a:p>
          <a:p>
            <a:r>
              <a:rPr lang="en-US" dirty="0" smtClean="0"/>
              <a:t>Origins and history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Further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names and syntax ARE NOT part of the spec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tools should work with other spec implementations </a:t>
            </a:r>
          </a:p>
          <a:p>
            <a:pPr lvl="1"/>
            <a:r>
              <a:rPr lang="en-US" dirty="0" smtClean="0"/>
              <a:t>Since the created </a:t>
            </a:r>
            <a:r>
              <a:rPr lang="en-US" dirty="0" err="1" smtClean="0"/>
              <a:t>artefacts</a:t>
            </a:r>
            <a:r>
              <a:rPr lang="en-US" dirty="0" smtClean="0"/>
              <a:t> should be portable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practise</a:t>
            </a:r>
            <a:r>
              <a:rPr lang="en-US" dirty="0" smtClean="0"/>
              <a:t>, I’ve never tested this</a:t>
            </a:r>
          </a:p>
          <a:p>
            <a:pPr lvl="1"/>
            <a:r>
              <a:rPr lang="en-US" dirty="0" smtClean="0"/>
              <a:t>Java2WS is equivalent to </a:t>
            </a:r>
            <a:r>
              <a:rPr lang="en-US" dirty="0" err="1" smtClean="0"/>
              <a:t>wsgen</a:t>
            </a:r>
            <a:endParaRPr lang="en-US" dirty="0" smtClean="0"/>
          </a:p>
          <a:p>
            <a:pPr lvl="1"/>
            <a:r>
              <a:rPr lang="en-US" dirty="0" smtClean="0"/>
              <a:t>WSDL2Java is equivalent to </a:t>
            </a:r>
            <a:r>
              <a:rPr lang="en-US" dirty="0" err="1" smtClean="0"/>
              <a:t>wsimport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498</Words>
  <Application>Microsoft Macintosh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JAX-WS – Creating Java-based SOAP and WS-* Services</vt:lpstr>
      <vt:lpstr>Contents</vt:lpstr>
      <vt:lpstr>JAX-WS Motivation</vt:lpstr>
      <vt:lpstr>Two approaches</vt:lpstr>
      <vt:lpstr>Tool names and syntax ARE NOT part of the spec 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Java2WS tooling</vt:lpstr>
      <vt:lpstr>Handler Chains</vt:lpstr>
      <vt:lpstr>HandlerChain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259</cp:revision>
  <dcterms:created xsi:type="dcterms:W3CDTF">2012-03-07T10:41:54Z</dcterms:created>
  <dcterms:modified xsi:type="dcterms:W3CDTF">2012-12-06T11:43:52Z</dcterms:modified>
</cp:coreProperties>
</file>