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2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11/21/14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2014.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articles/microservices.html" TargetMode="External"/><Relationship Id="rId4" Type="http://schemas.openxmlformats.org/officeDocument/2006/relationships/hyperlink" Target="http://www.thoughtworks.com/insights/blog/microservices-nutshel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lideshare.net/chris.e.richards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rtinfowler.com/articles/microservices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zf.fremantle.org/2013/12/commshack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</a:t>
            </a:r>
            <a:r>
              <a:rPr lang="en-US" dirty="0" err="1">
                <a:ea typeface="ヒラギノ角ゴ ProN W3" charset="0"/>
                <a:cs typeface="ヒラギノ角ゴ ProN W3" charset="0"/>
              </a:rPr>
              <a:t>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r>
              <a:rPr lang="en-US">
                <a:ea typeface="ヒラギノ角ゴ ProN W3" charset="0"/>
                <a:cs typeface="ヒラギノ角ゴ ProN W3" charset="0"/>
              </a:rPr>
              <a:t>Dec </a:t>
            </a:r>
            <a:r>
              <a:rPr lang="en-US" smtClean="0">
                <a:ea typeface="ヒラギノ角ゴ ProN W3" charset="0"/>
                <a:cs typeface="ヒラギノ角ゴ ProN W3" charset="0"/>
              </a:rPr>
              <a:t>2014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86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</a:p>
          <a:p>
            <a:r>
              <a:rPr lang="en-US" dirty="0" smtClean="0"/>
              <a:t>Deployment and </a:t>
            </a:r>
            <a:r>
              <a:rPr lang="en-US" dirty="0" err="1" smtClean="0"/>
              <a:t>devops</a:t>
            </a:r>
            <a:endParaRPr lang="en-US" dirty="0" smtClean="0"/>
          </a:p>
          <a:p>
            <a:r>
              <a:rPr lang="en-US" dirty="0" smtClean="0"/>
              <a:t>Operations overhead</a:t>
            </a:r>
            <a:endParaRPr lang="en-US" dirty="0"/>
          </a:p>
          <a:p>
            <a:r>
              <a:rPr lang="en-US" dirty="0" smtClean="0"/>
              <a:t>Implicit interfaces and contracts</a:t>
            </a:r>
          </a:p>
          <a:p>
            <a:r>
              <a:rPr lang="en-US" dirty="0" smtClean="0"/>
              <a:t>Latency</a:t>
            </a:r>
          </a:p>
          <a:p>
            <a:r>
              <a:rPr lang="en-US" dirty="0" smtClean="0"/>
              <a:t>Transactions</a:t>
            </a:r>
          </a:p>
          <a:p>
            <a:r>
              <a:rPr lang="en-US" dirty="0" smtClean="0"/>
              <a:t>Etc.!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64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endpoints and dumb 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are based on the idea of simple </a:t>
            </a:r>
            <a:r>
              <a:rPr lang="en-US" dirty="0" err="1" smtClean="0"/>
              <a:t>RESTful</a:t>
            </a:r>
            <a:r>
              <a:rPr lang="en-US" dirty="0" smtClean="0"/>
              <a:t> APIs directly implemented</a:t>
            </a:r>
          </a:p>
          <a:p>
            <a:r>
              <a:rPr lang="en-US" dirty="0" smtClean="0"/>
              <a:t>Need to manage contracts cleanly and carefully</a:t>
            </a:r>
          </a:p>
          <a:p>
            <a:r>
              <a:rPr lang="en-US" dirty="0" smtClean="0"/>
              <a:t>ESB is not part of this architecture</a:t>
            </a:r>
          </a:p>
          <a:p>
            <a:pPr lvl="1"/>
            <a:r>
              <a:rPr lang="en-US" dirty="0" smtClean="0"/>
              <a:t>But an API Gateway might be?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806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Gateway and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</a:p>
          <a:p>
            <a:r>
              <a:rPr lang="en-US" dirty="0" smtClean="0"/>
              <a:t>Single URI structure out of many independent </a:t>
            </a:r>
            <a:r>
              <a:rPr lang="en-US" dirty="0" err="1" smtClean="0"/>
              <a:t>backends</a:t>
            </a:r>
            <a:endParaRPr lang="en-US" dirty="0" smtClean="0"/>
          </a:p>
          <a:p>
            <a:r>
              <a:rPr lang="en-US" dirty="0" smtClean="0"/>
              <a:t>Contracts and documentation</a:t>
            </a:r>
          </a:p>
          <a:p>
            <a:r>
              <a:rPr lang="en-US" dirty="0" smtClean="0"/>
              <a:t>More discussion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734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http://www.slideshare.net/</a:t>
            </a:r>
            <a:r>
              <a:rPr lang="en-US" dirty="0" smtClean="0">
                <a:hlinkClick r:id="rId2"/>
              </a:rPr>
              <a:t>chris.e.richardson</a:t>
            </a:r>
            <a:endParaRPr lang="en-US" dirty="0" smtClean="0"/>
          </a:p>
          <a:p>
            <a:r>
              <a:rPr lang="en-US" dirty="0">
                <a:hlinkClick r:id="rId3"/>
              </a:rPr>
              <a:t>http://martinfowler.com/articles/</a:t>
            </a:r>
            <a:r>
              <a:rPr lang="en-US" dirty="0" smtClean="0">
                <a:hlinkClick r:id="rId3"/>
              </a:rPr>
              <a:t>microservices.html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http://www.thoughtworks.com/insights/blog/microservices</a:t>
            </a:r>
            <a:r>
              <a:rPr lang="en-US">
                <a:hlinkClick r:id="rId4"/>
              </a:rPr>
              <a:t>-</a:t>
            </a:r>
            <a:r>
              <a:rPr lang="en-US" smtClean="0">
                <a:hlinkClick r:id="rId4"/>
              </a:rPr>
              <a:t>nutshell</a:t>
            </a:r>
            <a:r>
              <a:rPr lang="en-US" smtClean="0"/>
              <a:t> 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8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r>
              <a:rPr lang="en-US" dirty="0" smtClean="0"/>
              <a:t>History and evolution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Pros and Cons</a:t>
            </a:r>
          </a:p>
          <a:p>
            <a:r>
              <a:rPr lang="en-US" dirty="0" smtClean="0"/>
              <a:t>More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a single app from multiple services</a:t>
            </a:r>
          </a:p>
          <a:p>
            <a:pPr lvl="1"/>
            <a:r>
              <a:rPr lang="en-US" dirty="0" smtClean="0"/>
              <a:t>Each service in its own process</a:t>
            </a:r>
          </a:p>
          <a:p>
            <a:pPr lvl="1"/>
            <a:r>
              <a:rPr lang="en-US" dirty="0" smtClean="0"/>
              <a:t>Lightweight communications between each other</a:t>
            </a:r>
          </a:p>
          <a:p>
            <a:pPr lvl="1"/>
            <a:r>
              <a:rPr lang="en-US" dirty="0" smtClean="0"/>
              <a:t>Usually HTTP </a:t>
            </a:r>
          </a:p>
          <a:p>
            <a:pPr lvl="2"/>
            <a:r>
              <a:rPr lang="en-US" dirty="0" smtClean="0"/>
              <a:t>But MQTT is a nice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8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Characteristics</a:t>
            </a:r>
            <a:br>
              <a:rPr lang="en-US" dirty="0" smtClean="0"/>
            </a:br>
            <a:r>
              <a:rPr lang="en-US" dirty="0" smtClean="0"/>
              <a:t>(Martin Fowler)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Componentization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Replacability</a:t>
            </a:r>
            <a:endParaRPr lang="en-US" dirty="0"/>
          </a:p>
          <a:p>
            <a:r>
              <a:rPr lang="en-US" b="1" dirty="0" smtClean="0"/>
              <a:t>Organisation</a:t>
            </a:r>
          </a:p>
          <a:p>
            <a:pPr lvl="1"/>
            <a:r>
              <a:rPr lang="en-US" dirty="0" smtClean="0"/>
              <a:t>around </a:t>
            </a:r>
            <a:r>
              <a:rPr lang="en-US" dirty="0"/>
              <a:t>business capabilities instead of around technology.</a:t>
            </a:r>
          </a:p>
          <a:p>
            <a:r>
              <a:rPr lang="en-US" b="1" dirty="0"/>
              <a:t>Smart endpoints and dumb </a:t>
            </a:r>
            <a:r>
              <a:rPr lang="en-US" b="1" dirty="0" smtClean="0"/>
              <a:t>pipes</a:t>
            </a:r>
          </a:p>
          <a:p>
            <a:pPr lvl="1"/>
            <a:r>
              <a:rPr lang="en-US" dirty="0" smtClean="0"/>
              <a:t>explicitly </a:t>
            </a:r>
            <a:r>
              <a:rPr lang="en-US" dirty="0"/>
              <a:t>avoiding the use of an Enterprise Service Bus (ESB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b="1" dirty="0" err="1"/>
              <a:t>Decentralised</a:t>
            </a:r>
            <a:r>
              <a:rPr lang="en-US" b="1" dirty="0"/>
              <a:t> data management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with </a:t>
            </a:r>
            <a:r>
              <a:rPr lang="en-US" dirty="0"/>
              <a:t>one database for each service instead of one database for a whole company.</a:t>
            </a:r>
          </a:p>
          <a:p>
            <a:r>
              <a:rPr lang="en-US" b="1" dirty="0"/>
              <a:t>Infrastructure </a:t>
            </a:r>
            <a:r>
              <a:rPr lang="en-US" b="1" dirty="0" smtClean="0"/>
              <a:t>automation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continuous delivery being mandatory.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100" dirty="0">
                <a:hlinkClick r:id="rId2"/>
              </a:rPr>
              <a:t>http://martinfowler.com/articles/</a:t>
            </a:r>
            <a:r>
              <a:rPr lang="en-US" sz="2100" dirty="0" smtClean="0">
                <a:hlinkClick r:id="rId2"/>
              </a:rPr>
              <a:t>microservices.html</a:t>
            </a:r>
            <a:r>
              <a:rPr lang="en-US" sz="2100" dirty="0" smtClean="0"/>
              <a:t> 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15681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You build it you run it</a:t>
            </a:r>
          </a:p>
          <a:p>
            <a:pPr marL="0" indent="0" algn="ctr">
              <a:buNone/>
            </a:pPr>
            <a:r>
              <a:rPr lang="en-US" dirty="0" smtClean="0"/>
              <a:t>Amazon story</a:t>
            </a:r>
          </a:p>
          <a:p>
            <a:pPr marL="0" indent="0" algn="ctr">
              <a:buNone/>
            </a:pPr>
            <a:r>
              <a:rPr lang="en-US" dirty="0" smtClean="0"/>
              <a:t>2001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Exactly equal to </a:t>
            </a:r>
            <a:r>
              <a:rPr lang="en-US" dirty="0" err="1" smtClean="0"/>
              <a:t>Microservices</a:t>
            </a:r>
            <a:r>
              <a:rPr lang="en-US" dirty="0" smtClean="0"/>
              <a:t>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(this isn’t new!)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6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Independent organization makes it easier for developers</a:t>
            </a:r>
          </a:p>
          <a:p>
            <a:pPr lvl="1"/>
            <a:r>
              <a:rPr lang="en-US" dirty="0" smtClean="0"/>
              <a:t>Even if you are the only developer!</a:t>
            </a:r>
          </a:p>
          <a:p>
            <a:pPr lvl="1"/>
            <a:r>
              <a:rPr lang="en-US" dirty="0" smtClean="0"/>
              <a:t>Simple code</a:t>
            </a:r>
          </a:p>
          <a:p>
            <a:pPr lvl="1"/>
            <a:r>
              <a:rPr lang="en-US" dirty="0" smtClean="0"/>
              <a:t>Simple test cases</a:t>
            </a:r>
          </a:p>
          <a:p>
            <a:pPr lvl="1"/>
            <a:r>
              <a:rPr lang="en-US" dirty="0" smtClean="0"/>
              <a:t>Simple scaling</a:t>
            </a:r>
          </a:p>
          <a:p>
            <a:pPr lvl="1"/>
            <a:r>
              <a:rPr lang="en-US" dirty="0" smtClean="0"/>
              <a:t>Faster to build, deploy and test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27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deployment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Increasingly fitting with “</a:t>
            </a:r>
            <a:r>
              <a:rPr lang="en-US" dirty="0" err="1" smtClean="0"/>
              <a:t>containerisation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Docker</a:t>
            </a:r>
          </a:p>
          <a:p>
            <a:pPr lvl="1"/>
            <a:r>
              <a:rPr lang="en-US" dirty="0" err="1" smtClean="0"/>
              <a:t>CoreOS</a:t>
            </a:r>
            <a:endParaRPr lang="en-US" dirty="0" smtClean="0"/>
          </a:p>
          <a:p>
            <a:pPr lvl="1"/>
            <a:r>
              <a:rPr lang="en-US" dirty="0" err="1" smtClean="0"/>
              <a:t>Kubernetes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Container model is lightweight virtualization with each “VM” running a single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9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previous case studies are in many cases </a:t>
            </a:r>
            <a:r>
              <a:rPr lang="en-US" dirty="0" err="1" smtClean="0"/>
              <a:t>microservices</a:t>
            </a:r>
            <a:endParaRPr lang="en-US" dirty="0"/>
          </a:p>
          <a:p>
            <a:pPr lvl="1"/>
            <a:r>
              <a:rPr lang="en-US" dirty="0" smtClean="0"/>
              <a:t>eBay, Netflix, Amazon</a:t>
            </a:r>
          </a:p>
          <a:p>
            <a:pPr lvl="1"/>
            <a:r>
              <a:rPr lang="en-US" dirty="0" smtClean="0"/>
              <a:t>Many more out there and growing rapidly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6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Polyglot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can be built in multiple languages</a:t>
            </a:r>
          </a:p>
          <a:p>
            <a:pPr lvl="1"/>
            <a:r>
              <a:rPr lang="en-US" dirty="0" err="1" smtClean="0"/>
              <a:t>Hackathon</a:t>
            </a:r>
            <a:r>
              <a:rPr lang="en-US" dirty="0" smtClean="0"/>
              <a:t> last year I built a simple app</a:t>
            </a:r>
          </a:p>
          <a:p>
            <a:pPr lvl="1"/>
            <a:r>
              <a:rPr lang="en-US" dirty="0" smtClean="0"/>
              <a:t>Node, Python and MQTT</a:t>
            </a:r>
          </a:p>
          <a:p>
            <a:pPr lvl="1"/>
            <a:r>
              <a:rPr lang="en-US" dirty="0" smtClean="0"/>
              <a:t>One day’s effort</a:t>
            </a:r>
          </a:p>
          <a:p>
            <a:pPr lvl="1"/>
            <a:r>
              <a:rPr lang="en-US" dirty="0" err="1" smtClean="0"/>
              <a:t>Microservice</a:t>
            </a:r>
            <a:r>
              <a:rPr lang="en-US" dirty="0" smtClean="0"/>
              <a:t> architecture</a:t>
            </a:r>
          </a:p>
          <a:p>
            <a:pPr lvl="1"/>
            <a:r>
              <a:rPr lang="en-US" dirty="0">
                <a:hlinkClick r:id="rId2"/>
              </a:rPr>
              <a:t>http://pzf.fremantle.org/2013/12/</a:t>
            </a:r>
            <a:r>
              <a:rPr lang="en-US" dirty="0" smtClean="0">
                <a:hlinkClick r:id="rId2"/>
              </a:rPr>
              <a:t>commshack.html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3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356</Words>
  <Application>Microsoft Macintosh PowerPoint</Application>
  <PresentationFormat>On-screen Show (4:3)</PresentationFormat>
  <Paragraphs>83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Microservices</vt:lpstr>
      <vt:lpstr>Agenda</vt:lpstr>
      <vt:lpstr>Microservices</vt:lpstr>
      <vt:lpstr>Microservices Characteristics (Martin Fowler)</vt:lpstr>
      <vt:lpstr>PowerPoint Presentation</vt:lpstr>
      <vt:lpstr>Benefits of Microservices</vt:lpstr>
      <vt:lpstr>Microservices deployment model</vt:lpstr>
      <vt:lpstr>Real world examples</vt:lpstr>
      <vt:lpstr>Polyglot</vt:lpstr>
      <vt:lpstr>Cons!</vt:lpstr>
      <vt:lpstr>Smart endpoints and dumb pipes</vt:lpstr>
      <vt:lpstr>API Gateway and Microservices</vt:lpstr>
      <vt:lpstr>Resources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271</cp:revision>
  <dcterms:created xsi:type="dcterms:W3CDTF">2012-03-07T10:41:54Z</dcterms:created>
  <dcterms:modified xsi:type="dcterms:W3CDTF">2014-11-21T10:59:06Z</dcterms:modified>
</cp:coreProperties>
</file>