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toolbox.com/categories/http_cli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REST Clients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CXF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err="1">
                <a:latin typeface="Lucida Console"/>
                <a:cs typeface="Lucida Console"/>
              </a:rPr>
              <a:t>WebClient</a:t>
            </a:r>
            <a:r>
              <a:rPr lang="en-US" sz="2400" dirty="0">
                <a:latin typeface="Lucida Console"/>
                <a:cs typeface="Lucida Console"/>
              </a:rPr>
              <a:t> client = </a:t>
            </a:r>
            <a:r>
              <a:rPr lang="en-US" sz="2400" dirty="0" err="1">
                <a:latin typeface="Lucida Console"/>
                <a:cs typeface="Lucida Console"/>
              </a:rPr>
              <a:t>WebClient.create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r>
              <a:rPr lang="en-US" sz="2400" i="1" dirty="0" err="1" smtClean="0">
                <a:latin typeface="Lucida Console"/>
                <a:cs typeface="Lucida Console"/>
              </a:rPr>
              <a:t>url</a:t>
            </a:r>
            <a:r>
              <a:rPr lang="en-US" sz="2400" i="1" dirty="0" smtClean="0">
                <a:latin typeface="Lucida Console"/>
                <a:cs typeface="Lucida Console"/>
              </a:rPr>
              <a:t>);</a:t>
            </a:r>
            <a:r>
              <a:rPr lang="en-US" sz="2400" dirty="0">
                <a:latin typeface="Lucida Console"/>
                <a:cs typeface="Lucida Console"/>
              </a:rPr>
              <a:t>		Response r = </a:t>
            </a:r>
            <a:r>
              <a:rPr lang="en-US" sz="2400" dirty="0" err="1">
                <a:latin typeface="Lucida Console"/>
                <a:cs typeface="Lucida Console"/>
              </a:rPr>
              <a:t>client.accept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dirty="0" err="1">
                <a:latin typeface="Lucida Console"/>
                <a:cs typeface="Lucida Console"/>
              </a:rPr>
              <a:t>MediaType.</a:t>
            </a:r>
            <a:r>
              <a:rPr lang="en-US" sz="2400" i="1" dirty="0" err="1">
                <a:latin typeface="Lucida Console"/>
                <a:cs typeface="Lucida Console"/>
              </a:rPr>
              <a:t>APPLICATION_JSON</a:t>
            </a:r>
            <a:r>
              <a:rPr lang="en-US" sz="2400" i="1" dirty="0">
                <a:latin typeface="Lucida Console"/>
                <a:cs typeface="Lucida Console"/>
              </a:rPr>
              <a:t>).get();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int</a:t>
            </a:r>
            <a:r>
              <a:rPr lang="en-US" sz="2400" dirty="0" smtClean="0">
                <a:latin typeface="Lucida Console"/>
                <a:cs typeface="Lucida Console"/>
              </a:rPr>
              <a:t> status = </a:t>
            </a:r>
            <a:r>
              <a:rPr lang="en-US" sz="2400" dirty="0" err="1" smtClean="0">
                <a:latin typeface="Lucida Console"/>
                <a:cs typeface="Lucida Console"/>
              </a:rPr>
              <a:t>r.getStatus</a:t>
            </a:r>
            <a:r>
              <a:rPr lang="en-US" sz="2400" dirty="0" smtClean="0">
                <a:latin typeface="Lucida Console"/>
                <a:cs typeface="Lucida Console"/>
              </a:rPr>
              <a:t>();</a:t>
            </a:r>
            <a:r>
              <a:rPr lang="en-US" sz="2400" dirty="0">
                <a:latin typeface="Lucida Console"/>
                <a:cs typeface="Lucida Console"/>
              </a:rPr>
              <a:t>	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String </a:t>
            </a:r>
            <a:r>
              <a:rPr lang="en-US" sz="2400" dirty="0" err="1">
                <a:latin typeface="Lucida Console"/>
                <a:cs typeface="Lucida Console"/>
              </a:rPr>
              <a:t>jsonString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IOUtils.</a:t>
            </a:r>
            <a:r>
              <a:rPr lang="en-US" sz="2400" i="1" dirty="0" err="1">
                <a:latin typeface="Lucida Console"/>
                <a:cs typeface="Lucida Console"/>
              </a:rPr>
              <a:t>toString</a:t>
            </a:r>
            <a:r>
              <a:rPr lang="en-US" sz="2400" i="1" dirty="0">
                <a:latin typeface="Lucida Console"/>
                <a:cs typeface="Lucida Console"/>
              </a:rPr>
              <a:t>((</a:t>
            </a:r>
            <a:r>
              <a:rPr lang="en-US" sz="2400" i="1" dirty="0" err="1">
                <a:latin typeface="Lucida Console"/>
                <a:cs typeface="Lucida Console"/>
              </a:rPr>
              <a:t>InputStream</a:t>
            </a:r>
            <a:r>
              <a:rPr lang="en-US" sz="2400" i="1" dirty="0">
                <a:latin typeface="Lucida Console"/>
                <a:cs typeface="Lucida Console"/>
              </a:rPr>
              <a:t>) </a:t>
            </a:r>
            <a:r>
              <a:rPr lang="en-US" sz="2400" i="1" dirty="0" err="1">
                <a:latin typeface="Lucida Console"/>
                <a:cs typeface="Lucida Console"/>
              </a:rPr>
              <a:t>r.getEntity</a:t>
            </a:r>
            <a:r>
              <a:rPr lang="en-US" sz="2400" i="1" dirty="0">
                <a:latin typeface="Lucida Console"/>
                <a:cs typeface="Lucida Console"/>
              </a:rPr>
              <a:t>())</a:t>
            </a:r>
            <a:r>
              <a:rPr lang="en-US" sz="2400" i="1" dirty="0" smtClean="0">
                <a:latin typeface="Lucida Console"/>
                <a:cs typeface="Lucida Console"/>
              </a:rPr>
              <a:t>;</a:t>
            </a:r>
            <a:endParaRPr lang="en-US" sz="2400" i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4652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Client code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choose your </a:t>
            </a:r>
            <a:r>
              <a:rPr lang="en-US" dirty="0" err="1" smtClean="0"/>
              <a:t>favourite</a:t>
            </a:r>
            <a:r>
              <a:rPr lang="en-US" dirty="0" smtClean="0"/>
              <a:t> HTTP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JS: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.NET: </a:t>
            </a:r>
            <a:r>
              <a:rPr lang="en-US" dirty="0" err="1" smtClean="0"/>
              <a:t>System.Net.Http.HttpClient</a:t>
            </a:r>
            <a:endParaRPr lang="en-US" dirty="0" smtClean="0"/>
          </a:p>
          <a:p>
            <a:r>
              <a:rPr lang="en-US" dirty="0" smtClean="0"/>
              <a:t>Java: Many! </a:t>
            </a:r>
            <a:br>
              <a:rPr lang="en-US" dirty="0" smtClean="0"/>
            </a:br>
            <a:r>
              <a:rPr lang="en-US" dirty="0" smtClean="0"/>
              <a:t>	Built-in: </a:t>
            </a:r>
            <a:r>
              <a:rPr lang="en-US" dirty="0" err="1" smtClean="0"/>
              <a:t>java.net.URLConnection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CXF: </a:t>
            </a:r>
            <a:r>
              <a:rPr lang="en-US" dirty="0" err="1" smtClean="0"/>
              <a:t>org.apache.cxf.jaxrs.client.WebClient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Apache: </a:t>
            </a:r>
            <a:r>
              <a:rPr lang="en-US" dirty="0" err="1" smtClean="0"/>
              <a:t>org.apache.http.client.HttpClient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Google HTTP Client,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>
                <a:hlinkClick r:id="rId2"/>
              </a:rPr>
              <a:t>https://www.ruby-toolbox.com/categories/</a:t>
            </a:r>
            <a:r>
              <a:rPr lang="en-US" dirty="0" smtClean="0">
                <a:hlinkClick r:id="rId2"/>
              </a:rPr>
              <a:t>http_clients</a:t>
            </a:r>
            <a:r>
              <a:rPr lang="en-US" dirty="0" smtClean="0"/>
              <a:t> (too many to list)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4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yet released </a:t>
            </a:r>
          </a:p>
          <a:p>
            <a:r>
              <a:rPr lang="en-US" dirty="0" smtClean="0"/>
              <a:t>Due Jan/Feb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2.0 Requested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API</a:t>
            </a:r>
            <a:endParaRPr lang="en-US" dirty="0"/>
          </a:p>
          <a:p>
            <a:r>
              <a:rPr lang="en-US" dirty="0" smtClean="0"/>
              <a:t>Client</a:t>
            </a:r>
            <a:r>
              <a:rPr lang="en-US" dirty="0"/>
              <a:t>-side and Server-side </a:t>
            </a:r>
            <a:r>
              <a:rPr lang="en-US" dirty="0" smtClean="0"/>
              <a:t>Asynchronous</a:t>
            </a:r>
          </a:p>
          <a:p>
            <a:r>
              <a:rPr lang="en-US" dirty="0"/>
              <a:t>F</a:t>
            </a:r>
            <a:r>
              <a:rPr lang="en-US" dirty="0" smtClean="0"/>
              <a:t>ilters </a:t>
            </a:r>
            <a:r>
              <a:rPr lang="en-US" dirty="0"/>
              <a:t>and </a:t>
            </a:r>
            <a:r>
              <a:rPr lang="en-US" dirty="0" smtClean="0"/>
              <a:t>Interceptors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Connection </a:t>
            </a:r>
            <a:r>
              <a:rPr lang="en-US" dirty="0" smtClean="0"/>
              <a:t>Negotiation</a:t>
            </a:r>
          </a:p>
          <a:p>
            <a:r>
              <a:rPr lang="en-US" dirty="0" smtClean="0"/>
              <a:t>Validation</a:t>
            </a:r>
            <a:endParaRPr lang="en-US" dirty="0"/>
          </a:p>
          <a:p>
            <a:r>
              <a:rPr lang="en-US" dirty="0" smtClean="0"/>
              <a:t>Hypermedia</a:t>
            </a:r>
            <a:endParaRPr lang="en-US" dirty="0"/>
          </a:p>
          <a:p>
            <a:r>
              <a:rPr lang="en-US" dirty="0" smtClean="0"/>
              <a:t>Alignment </a:t>
            </a:r>
            <a:r>
              <a:rPr lang="en-US" dirty="0"/>
              <a:t>with JSR </a:t>
            </a:r>
            <a:r>
              <a:rPr lang="en-US" dirty="0" smtClean="0"/>
              <a:t>330</a:t>
            </a:r>
            <a:endParaRPr lang="en-US" dirty="0"/>
          </a:p>
          <a:p>
            <a:r>
              <a:rPr lang="en-US" dirty="0" smtClean="0"/>
              <a:t>Model</a:t>
            </a:r>
            <a:r>
              <a:rPr lang="en-US" dirty="0"/>
              <a:t>-View-Controller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357</Words>
  <Application>Microsoft Macintosh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Creating REST Clients</vt:lpstr>
      <vt:lpstr>Just do it?!</vt:lpstr>
      <vt:lpstr>A good answer if you already know</vt:lpstr>
      <vt:lpstr>First try it out</vt:lpstr>
      <vt:lpstr>PowerPoint Presentation</vt:lpstr>
      <vt:lpstr>curl</vt:lpstr>
      <vt:lpstr>Next choose your favourite HTTP library</vt:lpstr>
      <vt:lpstr>JAX-RS 2.0</vt:lpstr>
      <vt:lpstr>JAX-RS 2.0 Requested Features</vt:lpstr>
      <vt:lpstr>JAXRS 2.0 Client API</vt:lpstr>
      <vt:lpstr>Example HTTPClient code</vt:lpstr>
      <vt:lpstr>Example CXF Client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239</cp:revision>
  <dcterms:created xsi:type="dcterms:W3CDTF">2012-03-07T10:41:54Z</dcterms:created>
  <dcterms:modified xsi:type="dcterms:W3CDTF">2012-12-10T13:23:06Z</dcterms:modified>
</cp:coreProperties>
</file>