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Service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Service Bus (ESB)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software architecture</a:t>
            </a:r>
          </a:p>
          <a:p>
            <a:pPr lvl="1"/>
            <a:r>
              <a:rPr lang="en-US"/>
              <a:t>A logical intermediary through which every message flows</a:t>
            </a:r>
          </a:p>
          <a:p>
            <a:pPr lvl="1"/>
            <a:r>
              <a:rPr lang="en-US"/>
              <a:t>Offers a policy based approach to decide what to do to each message or interaction</a:t>
            </a:r>
          </a:p>
          <a:p>
            <a:r>
              <a:rPr lang="en-US"/>
              <a:t>The benefits of the gateway model</a:t>
            </a:r>
          </a:p>
          <a:p>
            <a:pPr lvl="1"/>
            <a:r>
              <a:rPr lang="en-US"/>
              <a:t>Without a physical hub and spoke</a:t>
            </a:r>
          </a:p>
          <a:p>
            <a:r>
              <a:rPr lang="en-US"/>
              <a:t>Many vendors offer ESB products</a:t>
            </a:r>
          </a:p>
          <a:p>
            <a:pPr lvl="1"/>
            <a:r>
              <a:rPr lang="en-US"/>
              <a:t>Often a layer over an existing messaging framework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965</Words>
  <Application>Microsoft Macintosh PowerPoint</Application>
  <PresentationFormat>On-screen Show (4:3)</PresentationFormat>
  <Paragraphs>215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243</cp:revision>
  <dcterms:created xsi:type="dcterms:W3CDTF">2012-03-07T10:41:54Z</dcterms:created>
  <dcterms:modified xsi:type="dcterms:W3CDTF">2012-12-06T15:51:46Z</dcterms:modified>
</cp:coreProperties>
</file>