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96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8" r:id="rId18"/>
    <p:sldId id="289" r:id="rId19"/>
    <p:sldId id="297" r:id="rId20"/>
    <p:sldId id="29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JAX-RS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2012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2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{id} string represents our path expression.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PathParam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 will pull in the info from the incoming URI and inject it into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parameter.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example, if our request is </a:t>
            </a:r>
            <a:r>
              <a:rPr lang="en-US" dirty="0" smtClean="0">
                <a:solidFill>
                  <a:srgbClr val="000080"/>
                </a:solidFill>
                <a:ea typeface="Droid Sans Fallback" charset="0"/>
                <a:cs typeface="Droid Sans Fallback" charset="0"/>
              </a:rPr>
              <a:t>http://somewhere.com/accounts/111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would get the value 111 injected into it.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Complex path expressions are also supported. Use Java regular expressions as follows: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@Path("{id: \\d+}")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56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String passed back from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could be any mime type: plain text, HTML, XML, JSON, YAML.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specify which mime type the method return type provides with the @Produces annotation. For example, let's say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actually returns an XML string.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Also the @Consumes can direct different incoming content types to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3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</a:t>
            </a:r>
            <a:b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4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clients use the HTTP Accept header to specify a list of mime types they would prefer the server to return to them.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Firefox browser sends this Accept header with every request: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Accept: text/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html,application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xhtml+xml,application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xml;q</a:t>
            </a:r>
            <a:r>
              <a:rPr lang="en-US" dirty="0" smtClean="0">
                <a:ea typeface="Droid Sans Fallback" charset="0"/>
                <a:cs typeface="Droid Sans Fallback" charset="0"/>
              </a:rPr>
              <a:t>=0.9,*/*;q=0.8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understands the Accept header and will use it when dispatching to JAX-RS annotated methods.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latin typeface="Courier New" pitchFamily="49" charset="0"/>
              <a:ea typeface="Droid Sans Fallback" charset="0"/>
              <a:cs typeface="Courier New" pitchFamily="49" charset="0"/>
            </a:endParaRP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@Produces("text/html")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getAccountHtml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11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allows you to write HTTP message body readers and writers that know how to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 specific Java type to and from a specific mime type.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JAX-RS specification has some required built-in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marshallers</a:t>
            </a:r>
            <a:r>
              <a:rPr lang="en-US" dirty="0" smtClean="0">
                <a:ea typeface="Droid Sans Fallback" charset="0"/>
                <a:cs typeface="Droid Sans Fallback" charset="0"/>
              </a:rPr>
              <a:t>. For instance, vendors are required to provide support for marshalling JAXB annotated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HTTP specification defines what HTTP response codes should be on a successful request.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GET should return 200 OK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POST should return 201 Created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expect JAX-RS to return the same default response codes.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Sometimes, however, you need to specify your own response codes, or simply to add specific headers or cookies to your HTTP response. JAX-RS provides a Response class for this.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8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creating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200 OK: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Response.ok</a:t>
            </a:r>
            <a:r>
              <a:rPr lang="en-US" dirty="0">
                <a:latin typeface="Courier"/>
                <a:cs typeface="Courier"/>
              </a:rPr>
              <a:t>().build();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201 Created</a:t>
            </a:r>
            <a:br>
              <a:rPr lang="en-US" i="1" dirty="0" smtClean="0"/>
            </a:br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err="1" smtClean="0">
                <a:latin typeface="Courier"/>
                <a:cs typeface="Courier"/>
              </a:rPr>
              <a:t>Response.created</a:t>
            </a:r>
            <a:r>
              <a:rPr lang="en-US" dirty="0" smtClean="0">
                <a:latin typeface="Courier"/>
                <a:cs typeface="Courier"/>
              </a:rPr>
              <a:t>(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URI.create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"orders/" + </a:t>
            </a:r>
            <a:r>
              <a:rPr lang="en-US" dirty="0" err="1" smtClean="0">
                <a:latin typeface="Courier"/>
                <a:cs typeface="Courier"/>
              </a:rPr>
              <a:t>uuid</a:t>
            </a:r>
            <a:r>
              <a:rPr lang="en-US" dirty="0" smtClean="0">
                <a:latin typeface="Courier"/>
                <a:cs typeface="Courier"/>
              </a:rPr>
              <a:t>)).</a:t>
            </a:r>
            <a:r>
              <a:rPr lang="en-US" dirty="0">
                <a:latin typeface="Courier"/>
                <a:cs typeface="Courier"/>
              </a:rPr>
              <a:t>build();</a:t>
            </a:r>
          </a:p>
          <a:p>
            <a:pPr marL="0" indent="0">
              <a:buNone/>
            </a:pPr>
            <a:r>
              <a:rPr lang="en-US" i="1" dirty="0" smtClean="0"/>
              <a:t>404 Not Found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Response.status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Status.NOT_FOUND</a:t>
            </a:r>
            <a:r>
              <a:rPr lang="en-US">
                <a:latin typeface="Courier"/>
                <a:cs typeface="Courier"/>
              </a:rPr>
              <a:t>)</a:t>
            </a:r>
            <a:r>
              <a:rPr lang="en-US" smtClean="0">
                <a:latin typeface="Courier"/>
                <a:cs typeface="Courier"/>
              </a:rPr>
              <a:t>.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build</a:t>
            </a:r>
            <a:r>
              <a:rPr lang="en-US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319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applications are packaged in a WAR like a servlet.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CXF the “normal” approach is to use a Spring context to specify which JAX-RS classes should be exposed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Simply copy the generated WAR to: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	</a:t>
            </a:r>
            <a:r>
              <a:rPr lang="en-US" dirty="0" smtClean="0">
                <a:ea typeface="Droid Sans Fallback" charset="0"/>
                <a:cs typeface="Droid Sans Fallback" charset="0"/>
              </a:rPr>
              <a:t>&lt;wso2as&gt;/repository/deployment/server/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webapps</a:t>
            </a:r>
            <a:endParaRPr lang="en-US" dirty="0" smtClean="0">
              <a:ea typeface="Droid Sans Fallback" charset="0"/>
              <a:cs typeface="Droid Sans Fallback" charset="0"/>
            </a:endParaRPr>
          </a:p>
          <a:p>
            <a:pPr marL="0" indent="0" algn="just">
              <a:lnSpc>
                <a:spcPct val="150000"/>
              </a:lnSpc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7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JAX-RS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r>
              <a:rPr lang="en-US" dirty="0"/>
              <a:t> -</a:t>
            </a:r>
            <a:r>
              <a:rPr lang="en-US" dirty="0" err="1"/>
              <a:t>Dfilter</a:t>
            </a:r>
            <a:r>
              <a:rPr lang="en-US" dirty="0"/>
              <a:t>=</a:t>
            </a:r>
            <a:r>
              <a:rPr lang="en-US" dirty="0" err="1"/>
              <a:t>org.apache.cxf.archetype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Choose a version of CXF</a:t>
            </a:r>
          </a:p>
          <a:p>
            <a:r>
              <a:rPr lang="en-US" dirty="0" smtClean="0"/>
              <a:t>Choose properties for your project (name, group, version,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endParaRPr lang="en-US" dirty="0" smtClean="0"/>
          </a:p>
          <a:p>
            <a:r>
              <a:rPr lang="en-US" dirty="0" smtClean="0"/>
              <a:t>Import into Eclipse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7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JAX-RS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uses Java annotations to map an incoming HTTP request to a Java method.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use JAX-RS you annotate your class with the @Path annotation to indicate the relative URI path. 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Then annotate one or more of your class's methods with @GET, @POST, @PUT, @DELETE, or @HEAD to indicate which HTTP method you want dispatched to a particular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0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Jersey (the “reference implementation”)</a:t>
            </a:r>
          </a:p>
          <a:p>
            <a:r>
              <a:rPr lang="en-US" dirty="0" smtClean="0"/>
              <a:t>Apache CXF</a:t>
            </a:r>
          </a:p>
          <a:p>
            <a:r>
              <a:rPr lang="en-US" dirty="0" smtClean="0"/>
              <a:t>Apache Wink</a:t>
            </a:r>
          </a:p>
          <a:p>
            <a:r>
              <a:rPr lang="en-US" dirty="0" err="1" smtClean="0"/>
              <a:t>RESTlet</a:t>
            </a:r>
            <a:endParaRPr lang="en-US" dirty="0" smtClean="0"/>
          </a:p>
          <a:p>
            <a:r>
              <a:rPr lang="en-US" dirty="0" err="1" smtClean="0"/>
              <a:t>RESTEasy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use Apache CXF for the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3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JAX-RS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() {...}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could return thousands of accounts in our system.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limit the size of the result set, the client could send a URI query parameter to specify how many results it wanted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 http://somewhere.com/accounts?size=50.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extract this information from the HTTP request, JAX-RS has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QueryParam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("size")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  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DefaultValue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("50")    								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size)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1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Ways for 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Other parameter annotations like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HeaderParam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CookieParam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and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allow you to extract additional information from the HTTP request to inject into parameters of your Java method.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@Context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UriInfo</a:t>
            </a:r>
            <a:r>
              <a:rPr lang="en-US" dirty="0" smtClean="0">
                <a:ea typeface="Droid Sans Fallback" charset="0"/>
                <a:cs typeface="Droid Sans Fallback" charset="0"/>
              </a:rPr>
              <a:t> gets information about the URI the request came in on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allows you to pull in parameters from an application/x-www-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formurlencoded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request body (an HTML form).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Pretty much behave in the same way 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does.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2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@Path("/{id}")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988</Words>
  <Application>Microsoft Macintosh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JAX-RS</vt:lpstr>
      <vt:lpstr>Introducing JAX-RS Model</vt:lpstr>
      <vt:lpstr>Multiple implementations</vt:lpstr>
      <vt:lpstr>Understanding JAX-RS better</vt:lpstr>
      <vt:lpstr>An Example</vt:lpstr>
      <vt:lpstr>Query Parameters</vt:lpstr>
      <vt:lpstr>Accessing Query Parameters</vt:lpstr>
      <vt:lpstr>Other Ways for Parameter Passing</vt:lpstr>
      <vt:lpstr>Path Parameters</vt:lpstr>
      <vt:lpstr>More on Path Parameters</vt:lpstr>
      <vt:lpstr>Handling Content Types</vt:lpstr>
      <vt:lpstr>Response Content Type</vt:lpstr>
      <vt:lpstr>Content Negotiation</vt:lpstr>
      <vt:lpstr>Request Content Type</vt:lpstr>
      <vt:lpstr>Content Marshalling</vt:lpstr>
      <vt:lpstr>Response Codes</vt:lpstr>
      <vt:lpstr>Examples of creating Responses</vt:lpstr>
      <vt:lpstr>Deployment</vt:lpstr>
      <vt:lpstr>Creating a JAX-RS project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199</cp:revision>
  <cp:lastPrinted>2012-12-18T09:23:49Z</cp:lastPrinted>
  <dcterms:created xsi:type="dcterms:W3CDTF">2012-03-07T10:41:54Z</dcterms:created>
  <dcterms:modified xsi:type="dcterms:W3CDTF">2012-12-18T09:23:53Z</dcterms:modified>
</cp:coreProperties>
</file>