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Composition of Web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Hammer &amp; </a:t>
            </a:r>
            <a:r>
              <a:rPr lang="en-US" dirty="0" err="1" smtClean="0"/>
              <a:t>Champy</a:t>
            </a:r>
            <a:r>
              <a:rPr lang="en-US" dirty="0" smtClean="0"/>
              <a:t> [</a:t>
            </a:r>
            <a:r>
              <a:rPr lang="en-US" dirty="0"/>
              <a:t>1993</a:t>
            </a:r>
            <a:r>
              <a:rPr lang="en-US" dirty="0" smtClean="0"/>
              <a:t>] “A collection of activities that takes one or more kinds of input and creates an output that is of value to the customer</a:t>
            </a:r>
            <a:r>
              <a:rPr lang="en-US" dirty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Davenport [</a:t>
            </a:r>
            <a:r>
              <a:rPr lang="en-US" dirty="0"/>
              <a:t>1992</a:t>
            </a:r>
            <a:r>
              <a:rPr lang="en-US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</a:t>
            </a:r>
            <a:endParaRPr lang="en-US" dirty="0"/>
          </a:p>
        </p:txBody>
      </p:sp>
      <p:pic>
        <p:nvPicPr>
          <p:cNvPr id="4" name="Picture 4" descr="E:\presentations\bps\bps\3.0.0\dev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" y="1417638"/>
            <a:ext cx="7947604" cy="427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2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7" y="1312076"/>
            <a:ext cx="7533530" cy="48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Fault </a:t>
            </a:r>
            <a:br>
              <a:rPr lang="en-US" dirty="0" smtClean="0"/>
            </a:br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06" y="39281"/>
            <a:ext cx="5547251" cy="59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3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Partner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Interactions between business process and external parties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artner link type defines one (for unidirectional links) or two (for bi-directional) roles of corresponding port type</a:t>
            </a:r>
          </a:p>
          <a:p>
            <a:r>
              <a:rPr lang="en-US" dirty="0"/>
              <a:t>P</a:t>
            </a:r>
            <a:r>
              <a:rPr lang="en-US" dirty="0" smtClean="0"/>
              <a:t>artner links instantiate partner link types, specifying </a:t>
            </a:r>
            <a:r>
              <a:rPr lang="en-US" dirty="0" err="1" smtClean="0"/>
              <a:t>myRole</a:t>
            </a:r>
            <a:r>
              <a:rPr lang="en-US" dirty="0" smtClean="0"/>
              <a:t> (played by this process) and/or </a:t>
            </a:r>
            <a:r>
              <a:rPr lang="en-US" dirty="0" err="1" smtClean="0"/>
              <a:t>partnerRole</a:t>
            </a:r>
            <a:r>
              <a:rPr lang="en-US" dirty="0" smtClean="0"/>
              <a:t> (played by external party)</a:t>
            </a:r>
          </a:p>
          <a:p>
            <a:pPr lvl="1"/>
            <a:r>
              <a:rPr lang="en-US" dirty="0" smtClean="0"/>
              <a:t>bindings of actual partners to external roles are omitted</a:t>
            </a:r>
          </a:p>
          <a:p>
            <a:r>
              <a:rPr lang="en-US" dirty="0" smtClean="0"/>
              <a:t>Who takes what role?</a:t>
            </a:r>
          </a:p>
          <a:p>
            <a:r>
              <a:rPr lang="en-US" dirty="0" smtClean="0"/>
              <a:t>A key concept for asynchronous messaging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7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not data flow</a:t>
            </a:r>
          </a:p>
          <a:p>
            <a:r>
              <a:rPr lang="en-US" dirty="0" smtClean="0"/>
              <a:t>Variables are assigned on: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&lt;assign&gt;</a:t>
            </a:r>
          </a:p>
          <a:p>
            <a:r>
              <a:rPr lang="en-US" dirty="0" smtClean="0"/>
              <a:t>Often need to jump into XSLT</a:t>
            </a:r>
          </a:p>
          <a:p>
            <a:pPr lvl="1"/>
            <a:r>
              <a:rPr lang="en-US" dirty="0" smtClean="0"/>
              <a:t>Cumbersome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extensions and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BPEL4People/WS-</a:t>
            </a:r>
            <a:r>
              <a:rPr lang="en-US" dirty="0" err="1" smtClean="0"/>
              <a:t>HumanTasks</a:t>
            </a:r>
            <a:endParaRPr lang="en-US" dirty="0" smtClean="0"/>
          </a:p>
          <a:p>
            <a:pPr lvl="1"/>
            <a:r>
              <a:rPr lang="en-US" dirty="0" smtClean="0"/>
              <a:t>How people interact with BPEL</a:t>
            </a:r>
          </a:p>
          <a:p>
            <a:r>
              <a:rPr lang="en-US" dirty="0" err="1" smtClean="0"/>
              <a:t>BPELlight</a:t>
            </a:r>
            <a:endParaRPr lang="en-US" dirty="0" smtClean="0"/>
          </a:p>
          <a:p>
            <a:pPr lvl="1"/>
            <a:r>
              <a:rPr lang="en-US" dirty="0" smtClean="0"/>
              <a:t>WSDL-less BPEL</a:t>
            </a:r>
          </a:p>
          <a:p>
            <a:r>
              <a:rPr lang="en-US" dirty="0" smtClean="0"/>
              <a:t>BPEL JS/E4X</a:t>
            </a:r>
          </a:p>
          <a:p>
            <a:pPr lvl="1"/>
            <a:r>
              <a:rPr lang="en-US" dirty="0" smtClean="0"/>
              <a:t>Simplified assignment</a:t>
            </a:r>
          </a:p>
          <a:p>
            <a:r>
              <a:rPr lang="en-US" dirty="0" err="1" smtClean="0"/>
              <a:t>BPELScript</a:t>
            </a:r>
            <a:r>
              <a:rPr lang="en-US" dirty="0" smtClean="0"/>
              <a:t>/</a:t>
            </a:r>
            <a:r>
              <a:rPr lang="en-US" dirty="0" err="1" smtClean="0"/>
              <a:t>simBPEL</a:t>
            </a:r>
            <a:r>
              <a:rPr lang="en-US" dirty="0" smtClean="0"/>
              <a:t>/</a:t>
            </a:r>
            <a:r>
              <a:rPr lang="en-US" dirty="0" err="1" smtClean="0"/>
              <a:t>SimPEL</a:t>
            </a:r>
            <a:endParaRPr lang="en-US" dirty="0" smtClean="0"/>
          </a:p>
          <a:p>
            <a:pPr lvl="1"/>
            <a:r>
              <a:rPr lang="en-US" dirty="0" smtClean="0"/>
              <a:t>DSL/textual notations for BPEL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Tasks</a:t>
            </a:r>
            <a:endParaRPr lang="en-US" dirty="0"/>
          </a:p>
        </p:txBody>
      </p:sp>
      <p:pic>
        <p:nvPicPr>
          <p:cNvPr id="4" name="Picture 4" descr="E:\presentations\bps\bps\3.0.0\ht-inacti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8" y="1116036"/>
            <a:ext cx="7582057" cy="486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08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Process Management has a strong place in composing SOA systems</a:t>
            </a:r>
          </a:p>
          <a:p>
            <a:pPr lvl="1"/>
            <a:r>
              <a:rPr lang="en-US" sz="2400" dirty="0" err="1" smtClean="0"/>
              <a:t>Externalising</a:t>
            </a:r>
            <a:r>
              <a:rPr lang="en-US" sz="2400" dirty="0" smtClean="0"/>
              <a:t> dependencies</a:t>
            </a:r>
          </a:p>
          <a:p>
            <a:pPr lvl="1"/>
            <a:r>
              <a:rPr lang="en-US" sz="2400" dirty="0" smtClean="0"/>
              <a:t>Agility</a:t>
            </a:r>
          </a:p>
          <a:p>
            <a:pPr lvl="1"/>
            <a:r>
              <a:rPr lang="en-US" sz="2400" dirty="0" smtClean="0"/>
              <a:t>Sharing with the business owners</a:t>
            </a:r>
            <a:endParaRPr lang="en-US" sz="2400" dirty="0"/>
          </a:p>
          <a:p>
            <a:r>
              <a:rPr lang="en-US" sz="2800" dirty="0" smtClean="0"/>
              <a:t>BPEL is the most common and standard model today</a:t>
            </a:r>
          </a:p>
          <a:p>
            <a:r>
              <a:rPr lang="en-US" sz="2800" dirty="0" smtClean="0"/>
              <a:t>BPMN 2.0 is gaining a lot of mindshare</a:t>
            </a:r>
          </a:p>
          <a:p>
            <a:r>
              <a:rPr lang="en-US" sz="2800" dirty="0" smtClean="0"/>
              <a:t>Other approaches like Amazon SWF may also appear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841</Words>
  <Application>Microsoft Macintosh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Composition of Web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Swimlanes: partition an activity diagram into the responsibilities of different entities  </vt:lpstr>
      <vt:lpstr>Data Flow</vt:lpstr>
      <vt:lpstr>Example Object Flow</vt:lpstr>
      <vt:lpstr>Business Process Execution Language (BPEL)</vt:lpstr>
      <vt:lpstr>BPMN + BPEL</vt:lpstr>
      <vt:lpstr>BPMN 2.0</vt:lpstr>
      <vt:lpstr>BPMN 2.0</vt:lpstr>
      <vt:lpstr>How much  BPMN do you need?</vt:lpstr>
      <vt:lpstr>BPEL</vt:lpstr>
      <vt:lpstr>BPEL Activities</vt:lpstr>
      <vt:lpstr>Fault  Handling</vt:lpstr>
      <vt:lpstr>Partner Links</vt:lpstr>
      <vt:lpstr>BPEL data</vt:lpstr>
      <vt:lpstr>BPEL extensions and extras</vt:lpstr>
      <vt:lpstr>Human Tasks</vt:lpstr>
      <vt:lpstr>Amazon Simple  Workflow Service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cp:lastPrinted>2012-12-18T09:28:13Z</cp:lastPrinted>
  <dcterms:created xsi:type="dcterms:W3CDTF">2012-03-07T10:41:54Z</dcterms:created>
  <dcterms:modified xsi:type="dcterms:W3CDTF">2012-12-18T09:28:14Z</dcterms:modified>
</cp:coreProperties>
</file>