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69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66995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413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UDDI</a:t>
            </a:r>
          </a:p>
          <a:p>
            <a:r>
              <a:rPr lang="en-US" dirty="0" smtClean="0"/>
              <a:t>WS-Discovery</a:t>
            </a:r>
          </a:p>
          <a:p>
            <a:r>
              <a:rPr lang="en-US" dirty="0" smtClean="0"/>
              <a:t>S-RAMP</a:t>
            </a:r>
          </a:p>
          <a:p>
            <a:r>
              <a:rPr lang="en-US" dirty="0" smtClean="0"/>
              <a:t>WSO2 Governance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636</Words>
  <Application>Microsoft Macintosh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Registries</vt:lpstr>
      <vt:lpstr>Contents</vt:lpstr>
      <vt:lpstr>UDDI</vt:lpstr>
      <vt:lpstr>UDDI</vt:lpstr>
      <vt:lpstr>History</vt:lpstr>
      <vt:lpstr>Key Data Types</vt:lpstr>
      <vt:lpstr>UDDI problems</vt:lpstr>
      <vt:lpstr>WS-Discovery</vt:lpstr>
      <vt:lpstr>WS-Discovery “ad-hoc”</vt:lpstr>
      <vt:lpstr>WS-Discovery Message Types</vt:lpstr>
      <vt:lpstr>Hello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273</cp:revision>
  <dcterms:created xsi:type="dcterms:W3CDTF">2012-03-07T10:41:54Z</dcterms:created>
  <dcterms:modified xsi:type="dcterms:W3CDTF">2012-12-09T19:26:26Z</dcterms:modified>
</cp:coreProperties>
</file>