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82" r:id="rId19"/>
    <p:sldId id="277" r:id="rId20"/>
    <p:sldId id="278" r:id="rId21"/>
    <p:sldId id="281" r:id="rId22"/>
    <p:sldId id="283" r:id="rId23"/>
    <p:sldId id="284" r:id="rId24"/>
    <p:sldId id="279" r:id="rId25"/>
    <p:sldId id="280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9102601" y="3168458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36419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625752" y="32846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7983783" y="44464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9991668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2500w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9904595" y="601483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9904594" y="5050229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11358787" y="5050228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9013583" y="54876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11641849" y="54115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EE04A7D-0EF5-4E4E-ACE4-B1654E08043E}"/>
              </a:ext>
            </a:extLst>
          </p:cNvPr>
          <p:cNvSpPr/>
          <p:nvPr/>
        </p:nvSpPr>
        <p:spPr>
          <a:xfrm>
            <a:off x="2743629" y="408380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5520-E19D-3D49-B018-1D54E753B4F3}"/>
              </a:ext>
            </a:extLst>
          </p:cNvPr>
          <p:cNvSpPr txBox="1"/>
          <p:nvPr/>
        </p:nvSpPr>
        <p:spPr>
          <a:xfrm>
            <a:off x="3514261" y="34804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1161070" y="408021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1598503" y="169439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1324947" y="2848779"/>
            <a:ext cx="175111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E31B41-146E-894A-966F-44A7B87F01E4}"/>
              </a:ext>
            </a:extLst>
          </p:cNvPr>
          <p:cNvSpPr/>
          <p:nvPr/>
        </p:nvSpPr>
        <p:spPr>
          <a:xfrm>
            <a:off x="4064412" y="151055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7FD633-3565-0047-B9BA-9759049D33D5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5400000">
            <a:off x="3299000" y="2360512"/>
            <a:ext cx="1938552" cy="1508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17387</TotalTime>
  <Words>3449</Words>
  <Application>Microsoft Office PowerPoint</Application>
  <PresentationFormat>宽屏</PresentationFormat>
  <Paragraphs>432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 Unicode MS</vt:lpstr>
      <vt:lpstr>等线</vt:lpstr>
      <vt:lpstr>等线 Light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杨 岱川</cp:lastModifiedBy>
  <cp:revision>23</cp:revision>
  <dcterms:created xsi:type="dcterms:W3CDTF">2021-08-31T07:18:58Z</dcterms:created>
  <dcterms:modified xsi:type="dcterms:W3CDTF">2021-10-07T10:23:59Z</dcterms:modified>
</cp:coreProperties>
</file>