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82" r:id="rId19"/>
    <p:sldId id="277" r:id="rId20"/>
    <p:sldId id="278" r:id="rId21"/>
    <p:sldId id="281" r:id="rId22"/>
    <p:sldId id="283" r:id="rId23"/>
    <p:sldId id="284" r:id="rId24"/>
    <p:sldId id="279" r:id="rId25"/>
    <p:sldId id="280" r:id="rId26"/>
    <p:sldId id="285" r:id="rId27"/>
    <p:sldId id="286" r:id="rId28"/>
    <p:sldId id="287" r:id="rId29"/>
    <p:sldId id="294" r:id="rId30"/>
    <p:sldId id="290" r:id="rId31"/>
    <p:sldId id="291" r:id="rId32"/>
    <p:sldId id="292" r:id="rId33"/>
    <p:sldId id="293" r:id="rId34"/>
    <p:sldId id="27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/>
    <p:restoredTop sz="94676"/>
  </p:normalViewPr>
  <p:slideViewPr>
    <p:cSldViewPr snapToGrid="0" snapToObjects="1">
      <p:cViewPr varScale="1">
        <p:scale>
          <a:sx n="159" d="100"/>
          <a:sy n="15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1281-E9C0-1644-85E5-ECE10382669C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2564-82D2-C740-9FC8-5236AED4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2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92564-82D2-C740-9FC8-5236AED456F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8787291" y="3116540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71454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825251" y="3373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8149818" y="43440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B1D989-1D76-774D-92F3-A2148F1689E0}"/>
              </a:ext>
            </a:extLst>
          </p:cNvPr>
          <p:cNvSpPr txBox="1"/>
          <p:nvPr/>
        </p:nvSpPr>
        <p:spPr>
          <a:xfrm>
            <a:off x="5304869" y="46450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56AD5-F0E2-3B49-8602-93B92AA62398}"/>
              </a:ext>
            </a:extLst>
          </p:cNvPr>
          <p:cNvSpPr txBox="1"/>
          <p:nvPr/>
        </p:nvSpPr>
        <p:spPr>
          <a:xfrm>
            <a:off x="5560299" y="203523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106DD-D013-FC46-A8BA-9885EA1A4C0B}"/>
              </a:ext>
            </a:extLst>
          </p:cNvPr>
          <p:cNvSpPr txBox="1"/>
          <p:nvPr/>
        </p:nvSpPr>
        <p:spPr>
          <a:xfrm>
            <a:off x="9295446" y="4621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6666.67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41D4D7-18CA-034A-B9A4-7CC4DDAA7498}"/>
              </a:ext>
            </a:extLst>
          </p:cNvPr>
          <p:cNvSpPr txBox="1"/>
          <p:nvPr/>
        </p:nvSpPr>
        <p:spPr>
          <a:xfrm>
            <a:off x="3955726" y="13026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3333.33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50171" y="4651114"/>
            <a:ext cx="395651" cy="2639301"/>
          </a:xfrm>
          <a:prstGeom prst="curvedConnector4">
            <a:avLst>
              <a:gd name="adj1" fmla="val -57778"/>
              <a:gd name="adj2" fmla="val 6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987082" y="545558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724373" y="4551421"/>
            <a:ext cx="1025491" cy="1417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8" y="5209398"/>
            <a:ext cx="1252325" cy="56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00028" y="17553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60402" y="62540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494211" y="54196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1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05122" y="4261942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90907" y="521754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86105" y="522468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778680" y="445011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6608164" y="4162249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189034" y="4089838"/>
            <a:ext cx="349791" cy="370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549313" y="5084819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94183" y="56971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68751" y="4932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4001080" y="50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95320" y="59448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529129" y="51104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2452942" y="55420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2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(6)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4069592" cy="2433977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198163" y="4400452"/>
            <a:ext cx="45605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05813" y="2848409"/>
            <a:ext cx="455261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198163" y="3490368"/>
            <a:ext cx="4417004" cy="2984003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70706" y="4275811"/>
            <a:ext cx="1561540" cy="12612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(7)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752789" y="1165757"/>
            <a:ext cx="1073523" cy="3701452"/>
          </a:xfrm>
          <a:prstGeom prst="curvedConnector4">
            <a:avLst>
              <a:gd name="adj1" fmla="val -21294"/>
              <a:gd name="adj2" fmla="val 61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7323817" y="291854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75386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010458" y="4005516"/>
            <a:ext cx="446598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738686" y="2920872"/>
            <a:ext cx="38002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,0.250000,4,8,</a:t>
            </a:r>
            <a:r>
              <a:rPr lang="en" altLang="zh-CN" sz="1100" dirty="0"/>
              <a:t>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007058" y="2886277"/>
            <a:ext cx="4196969" cy="3546054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82296" y="4074137"/>
            <a:ext cx="1001791" cy="911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3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(8)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586042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70167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0" y="3490368"/>
            <a:ext cx="4027955" cy="3036555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549601" y="3748729"/>
            <a:ext cx="1277190" cy="9518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55808" y="5162200"/>
            <a:ext cx="1250738" cy="9443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075394" y="5008311"/>
            <a:ext cx="248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理论上应该相加</a:t>
            </a:r>
          </a:p>
        </p:txBody>
      </p:sp>
    </p:spTree>
    <p:extLst>
      <p:ext uri="{BB962C8B-B14F-4D97-AF65-F5344CB8AC3E}">
        <p14:creationId xmlns:p14="http://schemas.microsoft.com/office/powerpoint/2010/main" val="365590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(9)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,0.062500,2,6),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,0.125000,2,4),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,0.062500,2,7),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,0.125000,2,3),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,0.062500,2,8),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,0.062500,2,5),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,0.031250,2,10),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,0.031250,2,9))))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8" y="2647355"/>
            <a:ext cx="33367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627652" y="4009232"/>
            <a:ext cx="938636" cy="7694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到这里就是信息轮回，上一轮的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直接过了一整轮，到了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这里的问题就是出现了自己指向自己。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kumimoji="1" lang="en-US" altLang="zh-CN" sz="1400" dirty="0"/>
              <a:t>0.03125</a:t>
            </a:r>
            <a:r>
              <a:rPr kumimoji="1" lang="zh-CN" altLang="en-US" sz="1400" dirty="0"/>
              <a:t>就是之前的 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469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73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(10)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…,</a:t>
            </a:r>
          </a:p>
          <a:p>
            <a:r>
              <a:rPr lang="en-US" altLang="zh-CN" sz="1100" dirty="0"/>
              <a:t>4 -&gt; </a:t>
            </a:r>
            <a:r>
              <a:rPr lang="en-US" altLang="zh-CN" sz="1100" dirty="0" err="1"/>
              <a:t>simpleInvestmentInfo</a:t>
            </a:r>
            <a:r>
              <a:rPr lang="en-US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</a:t>
            </a:r>
            <a:r>
              <a:rPr lang="zh-CN" altLang="en-US" sz="1100" dirty="0"/>
              <a:t> </a:t>
            </a:r>
            <a:r>
              <a:rPr lang="en-US" altLang="zh-CN" sz="1100" dirty="0"/>
              <a:t>0.001953,</a:t>
            </a:r>
            <a:r>
              <a:rPr lang="zh-CN" altLang="en-US" sz="1100" dirty="0"/>
              <a:t> </a:t>
            </a:r>
            <a:r>
              <a:rPr lang="en-US" altLang="zh-CN" sz="1100" dirty="0"/>
              <a:t>2,</a:t>
            </a:r>
            <a:r>
              <a:rPr lang="zh-CN" altLang="en-US" sz="1100" dirty="0"/>
              <a:t> </a:t>
            </a:r>
            <a:r>
              <a:rPr lang="en-US" altLang="zh-CN" sz="1100" dirty="0"/>
              <a:t>9))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 0.003906,4,8))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340382" y="3619394"/>
            <a:ext cx="1615745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很明确出现了信息冗余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直接过了一整轮，到了</a:t>
            </a:r>
            <a:r>
              <a:rPr lang="en-US" altLang="zh-CN" sz="1400" dirty="0"/>
              <a:t>0.003906</a:t>
            </a:r>
            <a:endParaRPr kumimoji="1" lang="zh-CN" altLang="en-US" sz="1400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lang="en-US" altLang="zh-CN" sz="1400" dirty="0"/>
              <a:t> 0.001953</a:t>
            </a:r>
            <a:r>
              <a:rPr kumimoji="1" lang="zh-CN" altLang="en-US" sz="1400" dirty="0"/>
              <a:t>就是之前再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04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3994896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3L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5215999" y="236257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1L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4558367" y="3117365"/>
            <a:ext cx="1735601" cy="1495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30273</TotalTime>
  <Words>4017</Words>
  <Application>Microsoft Macintosh PowerPoint</Application>
  <PresentationFormat>宽屏</PresentationFormat>
  <Paragraphs>668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 Unicode MS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28</cp:revision>
  <dcterms:created xsi:type="dcterms:W3CDTF">2021-08-31T07:18:58Z</dcterms:created>
  <dcterms:modified xsi:type="dcterms:W3CDTF">2021-10-25T01:53:50Z</dcterms:modified>
</cp:coreProperties>
</file>