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400" d="100"/>
          <a:sy n="400" d="100"/>
        </p:scale>
        <p:origin x="-8192" y="-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1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6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5.png"/><Relationship Id="rId38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37" Type="http://schemas.openxmlformats.org/officeDocument/2006/relationships/image" Target="../media/image179.png"/><Relationship Id="rId40" Type="http://schemas.openxmlformats.org/officeDocument/2006/relationships/image" Target="../media/image182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png"/><Relationship Id="rId36" Type="http://schemas.openxmlformats.org/officeDocument/2006/relationships/image" Target="../media/image178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3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Relationship Id="rId35" Type="http://schemas.openxmlformats.org/officeDocument/2006/relationships/image" Target="../media/image1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3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5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6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7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39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0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sz="800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6818" r="-9091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876622" y="2094164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8184" y="2397531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84" y="2397531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922523" y="2041774"/>
            <a:ext cx="365408" cy="3528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624</Words>
  <Application>Microsoft Office PowerPoint</Application>
  <PresentationFormat>宽屏</PresentationFormat>
  <Paragraphs>423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55</cp:revision>
  <dcterms:created xsi:type="dcterms:W3CDTF">2019-12-02T13:19:42Z</dcterms:created>
  <dcterms:modified xsi:type="dcterms:W3CDTF">2019-12-19T15:57:31Z</dcterms:modified>
</cp:coreProperties>
</file>