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岱川 杨" initials="岱川" lastIdx="1" clrIdx="0">
    <p:extLst>
      <p:ext uri="{19B8F6BF-5375-455C-9EA6-DF929625EA0E}">
        <p15:presenceInfo xmlns:p15="http://schemas.microsoft.com/office/powerpoint/2012/main" userId="c0be66a9be02c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76" autoAdjust="0"/>
  </p:normalViewPr>
  <p:slideViewPr>
    <p:cSldViewPr snapToGrid="0">
      <p:cViewPr>
        <p:scale>
          <a:sx n="400" d="100"/>
          <a:sy n="400" d="100"/>
        </p:scale>
        <p:origin x="-7468" y="-8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激活函数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87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Affine   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1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1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三层神经网络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输入到第一层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第一层到第二层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第二层到输出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链式法则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乘法层和加法层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7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10.png"/><Relationship Id="rId21" Type="http://schemas.openxmlformats.org/officeDocument/2006/relationships/image" Target="../media/image136.png"/><Relationship Id="rId7" Type="http://schemas.openxmlformats.org/officeDocument/2006/relationships/image" Target="../media/image123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5" Type="http://schemas.openxmlformats.org/officeDocument/2006/relationships/image" Target="../media/image121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10" Type="http://schemas.openxmlformats.org/officeDocument/2006/relationships/image" Target="../media/image115.png"/><Relationship Id="rId19" Type="http://schemas.openxmlformats.org/officeDocument/2006/relationships/image" Target="../media/image134.png"/><Relationship Id="rId31" Type="http://schemas.openxmlformats.org/officeDocument/2006/relationships/image" Target="../media/image144.png"/><Relationship Id="rId4" Type="http://schemas.openxmlformats.org/officeDocument/2006/relationships/image" Target="../media/image111.png"/><Relationship Id="rId9" Type="http://schemas.openxmlformats.org/officeDocument/2006/relationships/image" Target="../media/image125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68.png"/><Relationship Id="rId39" Type="http://schemas.openxmlformats.org/officeDocument/2006/relationships/image" Target="../media/image180.png"/><Relationship Id="rId3" Type="http://schemas.openxmlformats.org/officeDocument/2006/relationships/image" Target="../media/image145.png"/><Relationship Id="rId21" Type="http://schemas.openxmlformats.org/officeDocument/2006/relationships/image" Target="../media/image163.png"/><Relationship Id="rId34" Type="http://schemas.openxmlformats.org/officeDocument/2006/relationships/image" Target="../media/image17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67.png"/><Relationship Id="rId33" Type="http://schemas.openxmlformats.org/officeDocument/2006/relationships/image" Target="../media/image174.png"/><Relationship Id="rId38" Type="http://schemas.openxmlformats.org/officeDocument/2006/relationships/image" Target="../media/image17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0.png"/><Relationship Id="rId41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24" Type="http://schemas.openxmlformats.org/officeDocument/2006/relationships/image" Target="../media/image166.png"/><Relationship Id="rId32" Type="http://schemas.openxmlformats.org/officeDocument/2006/relationships/image" Target="../media/image173.png"/><Relationship Id="rId37" Type="http://schemas.openxmlformats.org/officeDocument/2006/relationships/image" Target="../media/image178.png"/><Relationship Id="rId40" Type="http://schemas.openxmlformats.org/officeDocument/2006/relationships/image" Target="../media/image181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23" Type="http://schemas.openxmlformats.org/officeDocument/2006/relationships/image" Target="../media/image165.png"/><Relationship Id="rId28" Type="http://schemas.openxmlformats.org/officeDocument/2006/relationships/image" Target="../media/image169.png"/><Relationship Id="rId36" Type="http://schemas.openxmlformats.org/officeDocument/2006/relationships/image" Target="../media/image177.pn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31" Type="http://schemas.openxmlformats.org/officeDocument/2006/relationships/image" Target="../media/image17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Relationship Id="rId27" Type="http://schemas.openxmlformats.org/officeDocument/2006/relationships/image" Target="../media/image1570.png"/><Relationship Id="rId30" Type="http://schemas.openxmlformats.org/officeDocument/2006/relationships/image" Target="../media/image171.png"/><Relationship Id="rId35" Type="http://schemas.openxmlformats.org/officeDocument/2006/relationships/image" Target="../media/image1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9" Type="http://schemas.openxmlformats.org/officeDocument/2006/relationships/image" Target="../media/image219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34" Type="http://schemas.openxmlformats.org/officeDocument/2006/relationships/image" Target="../media/image214.png"/><Relationship Id="rId42" Type="http://schemas.openxmlformats.org/officeDocument/2006/relationships/image" Target="../media/image222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33" Type="http://schemas.openxmlformats.org/officeDocument/2006/relationships/image" Target="../media/image213.png"/><Relationship Id="rId38" Type="http://schemas.openxmlformats.org/officeDocument/2006/relationships/image" Target="../media/image218.png"/><Relationship Id="rId46" Type="http://schemas.openxmlformats.org/officeDocument/2006/relationships/image" Target="../media/image2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29" Type="http://schemas.openxmlformats.org/officeDocument/2006/relationships/image" Target="../media/image209.png"/><Relationship Id="rId41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32" Type="http://schemas.openxmlformats.org/officeDocument/2006/relationships/image" Target="../media/image212.png"/><Relationship Id="rId37" Type="http://schemas.openxmlformats.org/officeDocument/2006/relationships/image" Target="../media/image217.png"/><Relationship Id="rId40" Type="http://schemas.openxmlformats.org/officeDocument/2006/relationships/image" Target="../media/image220.png"/><Relationship Id="rId45" Type="http://schemas.openxmlformats.org/officeDocument/2006/relationships/image" Target="../media/image225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36" Type="http://schemas.openxmlformats.org/officeDocument/2006/relationships/image" Target="../media/image216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31" Type="http://schemas.openxmlformats.org/officeDocument/2006/relationships/image" Target="../media/image211.png"/><Relationship Id="rId44" Type="http://schemas.openxmlformats.org/officeDocument/2006/relationships/image" Target="../media/image224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Relationship Id="rId30" Type="http://schemas.openxmlformats.org/officeDocument/2006/relationships/image" Target="../media/image210.png"/><Relationship Id="rId35" Type="http://schemas.openxmlformats.org/officeDocument/2006/relationships/image" Target="../media/image215.png"/><Relationship Id="rId43" Type="http://schemas.openxmlformats.org/officeDocument/2006/relationships/image" Target="../media/image2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5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3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46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23" Type="http://schemas.openxmlformats.org/officeDocument/2006/relationships/image" Target="../media/image49.png"/><Relationship Id="rId28" Type="http://schemas.openxmlformats.org/officeDocument/2006/relationships/image" Target="../media/image83.png"/><Relationship Id="rId10" Type="http://schemas.openxmlformats.org/officeDocument/2006/relationships/image" Target="../media/image56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10" Type="http://schemas.openxmlformats.org/officeDocument/2006/relationships/image" Target="../media/image4.jpg"/><Relationship Id="rId4" Type="http://schemas.openxmlformats.org/officeDocument/2006/relationships/image" Target="../media/image1.jpe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3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5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相关配图</a:t>
            </a:r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D3DACB2-A292-4554-8149-C02F8A2CC161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E1CE88-B851-4BA2-A3A2-C09802B725C0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958514" y="109184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84F5B90-7F0C-45A0-A682-1E30CAD1333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5400372" y="134917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/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blipFill>
                <a:blip r:embed="rId5"/>
                <a:stretch>
                  <a:fillRect l="-23077" r="-769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2F73E2-9C6F-4DC8-B2D1-9FCDE30B2A4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945063" y="140861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/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3E714B2F-CF56-4142-AF5A-6F77C28670B5}"/>
              </a:ext>
            </a:extLst>
          </p:cNvPr>
          <p:cNvSpPr/>
          <p:nvPr/>
        </p:nvSpPr>
        <p:spPr>
          <a:xfrm>
            <a:off x="6328915" y="123962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/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9F8D7E-9FD8-432D-9055-3419D765746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34833" y="105509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EDD84F-973B-465C-8E27-DAEEE0A6794C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6497033" y="132368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2FCBA6-E26F-4414-B616-9D27BF1AF449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5966582" y="138312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/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blipFill>
                <a:blip r:embed="rId7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/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/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9D753204-A64D-446B-A6C9-8A95CE6F7454}"/>
              </a:ext>
            </a:extLst>
          </p:cNvPr>
          <p:cNvSpPr/>
          <p:nvPr/>
        </p:nvSpPr>
        <p:spPr>
          <a:xfrm>
            <a:off x="5367017" y="270815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D2DF7B2-956F-47FC-8989-E35350E04F02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061232" y="2573445"/>
            <a:ext cx="305785" cy="21876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53C2EA-EF90-4A3C-ACFC-22AEA82E6A4A}"/>
              </a:ext>
            </a:extLst>
          </p:cNvPr>
          <p:cNvCxnSpPr>
            <a:cxnSpLocks/>
            <a:stCxn id="52" idx="6"/>
            <a:endCxn id="62" idx="2"/>
          </p:cNvCxnSpPr>
          <p:nvPr/>
        </p:nvCxnSpPr>
        <p:spPr>
          <a:xfrm>
            <a:off x="5535135" y="2792210"/>
            <a:ext cx="26838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/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/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/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blipFill>
                <a:blip r:embed="rId10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6703D53-8907-4177-9DFE-6A0BF118C0CC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5079826" y="285164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/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云形 59">
            <a:extLst>
              <a:ext uri="{FF2B5EF4-FFF2-40B4-BE49-F238E27FC236}">
                <a16:creationId xmlns:a16="http://schemas.microsoft.com/office/drawing/2014/main" id="{EB32A554-C345-48A1-B59C-739CDF5D0E83}"/>
              </a:ext>
            </a:extLst>
          </p:cNvPr>
          <p:cNvSpPr/>
          <p:nvPr/>
        </p:nvSpPr>
        <p:spPr>
          <a:xfrm>
            <a:off x="4654551" y="2316164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云形 60">
            <a:extLst>
              <a:ext uri="{FF2B5EF4-FFF2-40B4-BE49-F238E27FC236}">
                <a16:creationId xmlns:a16="http://schemas.microsoft.com/office/drawing/2014/main" id="{F0C55C95-FF73-401C-9B21-C04DE81E7520}"/>
              </a:ext>
            </a:extLst>
          </p:cNvPr>
          <p:cNvSpPr/>
          <p:nvPr/>
        </p:nvSpPr>
        <p:spPr>
          <a:xfrm>
            <a:off x="4611603" y="2924640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C824BCFB-9745-40DA-990D-3231500A6657}"/>
              </a:ext>
            </a:extLst>
          </p:cNvPr>
          <p:cNvSpPr/>
          <p:nvPr/>
        </p:nvSpPr>
        <p:spPr>
          <a:xfrm>
            <a:off x="5802023" y="2627887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569819D-1673-44D7-9B23-ECDBB6531973}"/>
              </a:ext>
            </a:extLst>
          </p:cNvPr>
          <p:cNvCxnSpPr>
            <a:cxnSpLocks/>
            <a:stCxn id="62" idx="0"/>
            <a:endCxn id="71" idx="1"/>
          </p:cNvCxnSpPr>
          <p:nvPr/>
        </p:nvCxnSpPr>
        <p:spPr>
          <a:xfrm flipV="1">
            <a:off x="6283296" y="2790094"/>
            <a:ext cx="248640" cy="21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28ABC23-2659-4D96-8FAE-7B8148448542}"/>
              </a:ext>
            </a:extLst>
          </p:cNvPr>
          <p:cNvSpPr txBox="1"/>
          <p:nvPr/>
        </p:nvSpPr>
        <p:spPr>
          <a:xfrm>
            <a:off x="4629704" y="23453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255BC4-5DD5-4B0B-A2DA-A2C1108A1719}"/>
              </a:ext>
            </a:extLst>
          </p:cNvPr>
          <p:cNvSpPr txBox="1"/>
          <p:nvPr/>
        </p:nvSpPr>
        <p:spPr>
          <a:xfrm>
            <a:off x="4594644" y="2956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D676612-E2C6-4816-A35A-93F91D19CCF5}"/>
              </a:ext>
            </a:extLst>
          </p:cNvPr>
          <p:cNvSpPr txBox="1"/>
          <p:nvPr/>
        </p:nvSpPr>
        <p:spPr>
          <a:xfrm>
            <a:off x="5783034" y="265874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/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blipFill>
                <a:blip r:embed="rId11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B9DB8E42-ED2D-4EE3-96D9-79F352BEEF72}"/>
              </a:ext>
            </a:extLst>
          </p:cNvPr>
          <p:cNvSpPr/>
          <p:nvPr/>
        </p:nvSpPr>
        <p:spPr>
          <a:xfrm>
            <a:off x="5232254" y="35225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53D918-E2B5-406B-B31F-407C76AD98C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958514" y="17898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F085CB-F3D5-496D-95B9-D72A9D88DDE5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400372" y="43631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/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/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/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blipFill>
                <a:blip r:embed="rId14"/>
                <a:stretch>
                  <a:fillRect l="-17391" r="-13043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6048B3-CDAD-4F3A-9518-B3CA346A3C7B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4945063" y="49575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/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35714" r="-2142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椭圆 42">
            <a:extLst>
              <a:ext uri="{FF2B5EF4-FFF2-40B4-BE49-F238E27FC236}">
                <a16:creationId xmlns:a16="http://schemas.microsoft.com/office/drawing/2014/main" id="{260C6904-CCD1-4234-A59C-750CF625689B}"/>
              </a:ext>
            </a:extLst>
          </p:cNvPr>
          <p:cNvSpPr/>
          <p:nvPr/>
        </p:nvSpPr>
        <p:spPr>
          <a:xfrm>
            <a:off x="6328915" y="32676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/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670DA20-C788-47D5-8057-FAF66B8913A0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934833" y="14223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D3E3BFC-B657-469C-978B-C960A03D997D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497033" y="41082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BFAFE48-757D-400D-B46A-474DC99224F2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5966582" y="47026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/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blipFill>
                <a:blip r:embed="rId16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/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/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021477FA-6887-43C9-911C-7753B4DB0C09}"/>
              </a:ext>
            </a:extLst>
          </p:cNvPr>
          <p:cNvSpPr/>
          <p:nvPr/>
        </p:nvSpPr>
        <p:spPr>
          <a:xfrm>
            <a:off x="8510347" y="18084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9408070-491F-4F26-875F-3B3FF4780935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8236607" y="1635162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C284E16-87E8-478A-AD64-90CB86408A0C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8678465" y="1892490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/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/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blipFill>
                <a:blip r:embed="rId19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/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blipFill>
                <a:blip r:embed="rId20"/>
                <a:stretch>
                  <a:fillRect l="-15385" r="-1538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22EB4BE-CE48-4E36-AB89-4ACC0FAEDE42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8223156" y="195192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/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blipFill>
                <a:blip r:embed="rId21"/>
                <a:stretch>
                  <a:fillRect l="-35714" r="-2857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6AE4135A-85A1-462F-A2A1-B55713930035}"/>
              </a:ext>
            </a:extLst>
          </p:cNvPr>
          <p:cNvSpPr/>
          <p:nvPr/>
        </p:nvSpPr>
        <p:spPr>
          <a:xfrm>
            <a:off x="9607008" y="17829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77E65E-DD0F-4C47-8A6C-D208BFB36D4E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9212926" y="1598416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726A635-EB39-4949-8657-1762FFF84D84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9775126" y="1866999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58DD09A-E3F2-4ECA-A179-898BDA990D7F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9244675" y="1926438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/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blipFill>
                <a:blip r:embed="rId22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/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blipFill>
                <a:blip r:embed="rId23"/>
                <a:stretch>
                  <a:fillRect l="-6667" t="-5263" r="-4444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/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blipFill>
                <a:blip r:embed="rId24"/>
                <a:stretch>
                  <a:fillRect l="-8696" t="-2632" r="-869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/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椭圆 88">
            <a:extLst>
              <a:ext uri="{FF2B5EF4-FFF2-40B4-BE49-F238E27FC236}">
                <a16:creationId xmlns:a16="http://schemas.microsoft.com/office/drawing/2014/main" id="{5F2FD2FB-641F-4D32-9BD1-1B792CEC3158}"/>
              </a:ext>
            </a:extLst>
          </p:cNvPr>
          <p:cNvSpPr/>
          <p:nvPr/>
        </p:nvSpPr>
        <p:spPr>
          <a:xfrm>
            <a:off x="8517734" y="27767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C448D15-4812-4776-8C2F-DB343964EC05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8243994" y="2603487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833F046-60EA-47A5-84B4-D916C50BCB28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8685852" y="2860815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/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/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/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blipFill>
                <a:blip r:embed="rId25"/>
                <a:stretch>
                  <a:fillRect l="-21739" r="-1304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1D1077E-969E-4D43-94B8-4C96080BDF9F}"/>
              </a:ext>
            </a:extLst>
          </p:cNvPr>
          <p:cNvCxnSpPr>
            <a:cxnSpLocks/>
            <a:endCxn id="89" idx="3"/>
          </p:cNvCxnSpPr>
          <p:nvPr/>
        </p:nvCxnSpPr>
        <p:spPr>
          <a:xfrm flipV="1">
            <a:off x="8230543" y="2920254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/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blipFill>
                <a:blip r:embed="rId26"/>
                <a:stretch>
                  <a:fillRect l="-35714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6BDEBCC0-8997-48A0-A193-B6832837C65C}"/>
              </a:ext>
            </a:extLst>
          </p:cNvPr>
          <p:cNvSpPr/>
          <p:nvPr/>
        </p:nvSpPr>
        <p:spPr>
          <a:xfrm>
            <a:off x="9614395" y="27512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F17CC7D-0732-485F-869B-516808D66AFE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9220313" y="2566741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85BC9E8-D9AD-45B9-BC89-05F9EE9054FF}"/>
              </a:ext>
            </a:extLst>
          </p:cNvPr>
          <p:cNvCxnSpPr>
            <a:cxnSpLocks/>
            <a:endCxn id="97" idx="6"/>
          </p:cNvCxnSpPr>
          <p:nvPr/>
        </p:nvCxnSpPr>
        <p:spPr>
          <a:xfrm flipH="1">
            <a:off x="9782513" y="2835324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B79FCE-F7F1-417D-9516-9FA05ECD809F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9252062" y="2894763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/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/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blipFill>
                <a:blip r:embed="rId27"/>
                <a:stretch>
                  <a:fillRect l="-3448" r="-34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/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/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blipFill>
                <a:blip r:embed="rId28"/>
                <a:stretch>
                  <a:fillRect l="-2198" r="-2198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19A4197B-D8A7-457A-8C8F-13CA2F955FEE}"/>
              </a:ext>
            </a:extLst>
          </p:cNvPr>
          <p:cNvSpPr/>
          <p:nvPr/>
        </p:nvSpPr>
        <p:spPr>
          <a:xfrm>
            <a:off x="8965848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 descr="图片包含 游戏机, 画, 食物&#10;&#10;描述已自动生成">
            <a:extLst>
              <a:ext uri="{FF2B5EF4-FFF2-40B4-BE49-F238E27FC236}">
                <a16:creationId xmlns:a16="http://schemas.microsoft.com/office/drawing/2014/main" id="{814E742C-BD4C-409A-BDFF-9B69DBFFF3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56" y="3761361"/>
            <a:ext cx="198966" cy="254279"/>
          </a:xfrm>
          <a:prstGeom prst="rect">
            <a:avLst/>
          </a:prstGeom>
        </p:spPr>
      </p:pic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3B427B8-6F91-483F-94A1-2A58098AD326}"/>
              </a:ext>
            </a:extLst>
          </p:cNvPr>
          <p:cNvCxnSpPr>
            <a:cxnSpLocks/>
            <a:stCxn id="106" idx="3"/>
            <a:endCxn id="102" idx="2"/>
          </p:cNvCxnSpPr>
          <p:nvPr/>
        </p:nvCxnSpPr>
        <p:spPr>
          <a:xfrm flipV="1">
            <a:off x="8484722" y="3888500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4A72EF47-C1AC-443B-B851-1C273D6E536F}"/>
              </a:ext>
            </a:extLst>
          </p:cNvPr>
          <p:cNvSpPr/>
          <p:nvPr/>
        </p:nvSpPr>
        <p:spPr>
          <a:xfrm>
            <a:off x="9615092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1EFE078-917D-4241-A0DE-EF11319A6BD7}"/>
              </a:ext>
            </a:extLst>
          </p:cNvPr>
          <p:cNvCxnSpPr>
            <a:cxnSpLocks/>
            <a:stCxn id="102" idx="6"/>
            <a:endCxn id="108" idx="2"/>
          </p:cNvCxnSpPr>
          <p:nvPr/>
        </p:nvCxnSpPr>
        <p:spPr>
          <a:xfrm>
            <a:off x="9133966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9C1A887-83BE-4401-979D-72425AB3B0BF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9783210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Picture 2">
            <a:extLst>
              <a:ext uri="{FF2B5EF4-FFF2-40B4-BE49-F238E27FC236}">
                <a16:creationId xmlns:a16="http://schemas.microsoft.com/office/drawing/2014/main" id="{F6AA9375-2219-48A8-8FCA-4188531B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35" y="3776317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C3343F1A-9BD4-4FB8-9262-58E2D0718FBF}"/>
              </a:ext>
            </a:extLst>
          </p:cNvPr>
          <p:cNvSpPr txBox="1"/>
          <p:nvPr/>
        </p:nvSpPr>
        <p:spPr>
          <a:xfrm>
            <a:off x="8512361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5F9E94F-8CB4-4504-B7F4-405ECD633150}"/>
              </a:ext>
            </a:extLst>
          </p:cNvPr>
          <p:cNvSpPr txBox="1"/>
          <p:nvPr/>
        </p:nvSpPr>
        <p:spPr>
          <a:xfrm>
            <a:off x="9212926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CC24BBA-4236-44C4-928F-9EED4032861C}"/>
              </a:ext>
            </a:extLst>
          </p:cNvPr>
          <p:cNvSpPr txBox="1"/>
          <p:nvPr/>
        </p:nvSpPr>
        <p:spPr>
          <a:xfrm>
            <a:off x="9850860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/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/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35425D94-B020-45FF-A08C-2EE2DA93A400}"/>
              </a:ext>
            </a:extLst>
          </p:cNvPr>
          <p:cNvSpPr txBox="1"/>
          <p:nvPr/>
        </p:nvSpPr>
        <p:spPr>
          <a:xfrm>
            <a:off x="8122634" y="4135079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838F8D7E-6476-4701-B5DA-60E078843B79}"/>
              </a:ext>
            </a:extLst>
          </p:cNvPr>
          <p:cNvCxnSpPr>
            <a:cxnSpLocks/>
            <a:stCxn id="117" idx="3"/>
            <a:endCxn id="102" idx="4"/>
          </p:cNvCxnSpPr>
          <p:nvPr/>
        </p:nvCxnSpPr>
        <p:spPr>
          <a:xfrm flipV="1">
            <a:off x="8725285" y="3972559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96AF6C5-67AB-4A4A-8FA7-6788084E817F}"/>
              </a:ext>
            </a:extLst>
          </p:cNvPr>
          <p:cNvSpPr txBox="1"/>
          <p:nvPr/>
        </p:nvSpPr>
        <p:spPr>
          <a:xfrm>
            <a:off x="8761798" y="406730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DAF0622-7155-4E02-8569-2B91A1004340}"/>
              </a:ext>
            </a:extLst>
          </p:cNvPr>
          <p:cNvSpPr txBox="1"/>
          <p:nvPr/>
        </p:nvSpPr>
        <p:spPr>
          <a:xfrm>
            <a:off x="8122633" y="446996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8AF662F6-8BCE-4B0D-9309-58512AD59FB1}"/>
              </a:ext>
            </a:extLst>
          </p:cNvPr>
          <p:cNvCxnSpPr>
            <a:cxnSpLocks/>
            <a:stCxn id="120" idx="3"/>
            <a:endCxn id="108" idx="4"/>
          </p:cNvCxnSpPr>
          <p:nvPr/>
        </p:nvCxnSpPr>
        <p:spPr>
          <a:xfrm flipV="1">
            <a:off x="8725284" y="3972559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1735EEB-94E6-4455-AF7F-5D9C4D228D64}"/>
              </a:ext>
            </a:extLst>
          </p:cNvPr>
          <p:cNvSpPr txBox="1"/>
          <p:nvPr/>
        </p:nvSpPr>
        <p:spPr>
          <a:xfrm>
            <a:off x="9069795" y="439397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F96AFDF-C9B1-4E08-B780-85CC1F610918}"/>
              </a:ext>
            </a:extLst>
          </p:cNvPr>
          <p:cNvCxnSpPr>
            <a:cxnSpLocks/>
            <a:stCxn id="102" idx="3"/>
          </p:cNvCxnSpPr>
          <p:nvPr/>
        </p:nvCxnSpPr>
        <p:spPr>
          <a:xfrm flipH="1" flipV="1">
            <a:off x="8478901" y="3942679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48FEAC1-1E81-49E1-B2A2-58390FAEF04B}"/>
              </a:ext>
            </a:extLst>
          </p:cNvPr>
          <p:cNvCxnSpPr>
            <a:cxnSpLocks/>
            <a:stCxn id="108" idx="3"/>
            <a:endCxn id="102" idx="5"/>
          </p:cNvCxnSpPr>
          <p:nvPr/>
        </p:nvCxnSpPr>
        <p:spPr>
          <a:xfrm flipH="1">
            <a:off x="9109346" y="3947939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4DA7719-D174-4E35-856A-23AA11DCCA61}"/>
              </a:ext>
            </a:extLst>
          </p:cNvPr>
          <p:cNvCxnSpPr>
            <a:cxnSpLocks/>
            <a:endCxn id="108" idx="5"/>
          </p:cNvCxnSpPr>
          <p:nvPr/>
        </p:nvCxnSpPr>
        <p:spPr>
          <a:xfrm flipH="1">
            <a:off x="9758590" y="3947441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C5A1805-DD45-4703-9982-4E8C39E50B30}"/>
              </a:ext>
            </a:extLst>
          </p:cNvPr>
          <p:cNvSpPr txBox="1"/>
          <p:nvPr/>
        </p:nvSpPr>
        <p:spPr>
          <a:xfrm>
            <a:off x="8567562" y="38851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4429CBF-A643-44E7-9074-4AAFB822B8DB}"/>
              </a:ext>
            </a:extLst>
          </p:cNvPr>
          <p:cNvSpPr txBox="1"/>
          <p:nvPr/>
        </p:nvSpPr>
        <p:spPr>
          <a:xfrm>
            <a:off x="9243495" y="38840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C7F7002-E213-4CCE-9A0B-9AA3E7F979F1}"/>
              </a:ext>
            </a:extLst>
          </p:cNvPr>
          <p:cNvSpPr txBox="1"/>
          <p:nvPr/>
        </p:nvSpPr>
        <p:spPr>
          <a:xfrm>
            <a:off x="9894943" y="388237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87C25C0-15E6-4E66-AD17-8E8A58A16D0F}"/>
              </a:ext>
            </a:extLst>
          </p:cNvPr>
          <p:cNvCxnSpPr>
            <a:cxnSpLocks/>
            <a:stCxn id="102" idx="5"/>
          </p:cNvCxnSpPr>
          <p:nvPr/>
        </p:nvCxnSpPr>
        <p:spPr>
          <a:xfrm rot="5400000">
            <a:off x="8728124" y="3941541"/>
            <a:ext cx="374824" cy="38762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0AC83D2-FBE0-4443-AB22-6143E188D19E}"/>
              </a:ext>
            </a:extLst>
          </p:cNvPr>
          <p:cNvSpPr txBox="1"/>
          <p:nvPr/>
        </p:nvSpPr>
        <p:spPr>
          <a:xfrm>
            <a:off x="8752914" y="4268100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110</a:t>
            </a:r>
            <a:endParaRPr lang="zh-CN" altLang="en-US" sz="800" dirty="0"/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C459062D-3A2A-4024-A90C-B7FA73ADA5A0}"/>
              </a:ext>
            </a:extLst>
          </p:cNvPr>
          <p:cNvCxnSpPr>
            <a:cxnSpLocks/>
            <a:stCxn id="108" idx="5"/>
          </p:cNvCxnSpPr>
          <p:nvPr/>
        </p:nvCxnSpPr>
        <p:spPr>
          <a:xfrm rot="5400000">
            <a:off x="8897170" y="3766145"/>
            <a:ext cx="679627" cy="104321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3423F11-41FB-49D2-9339-A24E0779CA6D}"/>
              </a:ext>
            </a:extLst>
          </p:cNvPr>
          <p:cNvSpPr txBox="1"/>
          <p:nvPr/>
        </p:nvSpPr>
        <p:spPr>
          <a:xfrm>
            <a:off x="9062949" y="457992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1771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B5D9530E-C8D1-4549-944F-5D5EC1FE69F1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9459B72-B08B-4AEE-A71A-3236A84E36B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243E8F-E9A1-4ECF-BC5F-9D601E38493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EF5299C-9EB2-4E57-B451-E677B64F699E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D74289-13AB-4683-98A3-E95025CA60C6}"/>
              </a:ext>
            </a:extLst>
          </p:cNvPr>
          <p:cNvCxnSpPr>
            <a:cxnSpLocks/>
            <a:endCxn id="18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/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/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88AF83D-A9ED-4C68-A37C-97AE699BBDA1}"/>
              </a:ext>
            </a:extLst>
          </p:cNvPr>
          <p:cNvSpPr/>
          <p:nvPr/>
        </p:nvSpPr>
        <p:spPr>
          <a:xfrm>
            <a:off x="4235199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ED943-11B1-4F21-A0A3-1260F9EC4A7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754073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B16841C-751B-4B3C-9659-0261EF909E5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403317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343253-E46B-4FD3-8FD9-5C7B34CA22FF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3748252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BB3E560-60C7-495C-80A3-EFBF1E3038BB}"/>
              </a:ext>
            </a:extLst>
          </p:cNvPr>
          <p:cNvCxnSpPr>
            <a:cxnSpLocks/>
            <a:endCxn id="30" idx="5"/>
          </p:cNvCxnSpPr>
          <p:nvPr/>
        </p:nvCxnSpPr>
        <p:spPr>
          <a:xfrm flipH="1">
            <a:off x="4378697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/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/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blipFill>
                <a:blip r:embed="rId8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/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/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/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85BEBFF1-0DF0-4A7D-B15E-3EF08015EB8A}"/>
              </a:ext>
            </a:extLst>
          </p:cNvPr>
          <p:cNvSpPr txBox="1"/>
          <p:nvPr/>
        </p:nvSpPr>
        <p:spPr>
          <a:xfrm>
            <a:off x="2876864" y="231069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004E9C-ADF7-4ABC-8F1C-31B5381F094D}"/>
              </a:ext>
            </a:extLst>
          </p:cNvPr>
          <p:cNvSpPr txBox="1"/>
          <p:nvPr/>
        </p:nvSpPr>
        <p:spPr>
          <a:xfrm>
            <a:off x="4154790" y="231011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848CA30-8893-4B04-A136-A21401B51D1E}"/>
              </a:ext>
            </a:extLst>
          </p:cNvPr>
          <p:cNvSpPr/>
          <p:nvPr/>
        </p:nvSpPr>
        <p:spPr>
          <a:xfrm>
            <a:off x="6437166" y="59057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7B0257-4902-43BC-9235-8C76F03A679B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6104103" y="674630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50E3AE1-8637-4BAD-B166-F9F3D3463EC1}"/>
              </a:ext>
            </a:extLst>
          </p:cNvPr>
          <p:cNvCxnSpPr>
            <a:cxnSpLocks/>
            <a:stCxn id="85" idx="6"/>
            <a:endCxn id="95" idx="2"/>
          </p:cNvCxnSpPr>
          <p:nvPr/>
        </p:nvCxnSpPr>
        <p:spPr>
          <a:xfrm flipV="1">
            <a:off x="6605284" y="669599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/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/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blipFill>
                <a:blip r:embed="rId11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/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椭圆 94">
            <a:extLst>
              <a:ext uri="{FF2B5EF4-FFF2-40B4-BE49-F238E27FC236}">
                <a16:creationId xmlns:a16="http://schemas.microsoft.com/office/drawing/2014/main" id="{98BE549F-DA08-40DA-B1ED-0F12E73A2061}"/>
              </a:ext>
            </a:extLst>
          </p:cNvPr>
          <p:cNvSpPr/>
          <p:nvPr/>
        </p:nvSpPr>
        <p:spPr>
          <a:xfrm>
            <a:off x="6968667" y="5855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0D1D178-039B-447A-ACC3-70BAF20C6CEB}"/>
              </a:ext>
            </a:extLst>
          </p:cNvPr>
          <p:cNvCxnSpPr>
            <a:cxnSpLocks/>
            <a:stCxn id="95" idx="6"/>
            <a:endCxn id="127" idx="2"/>
          </p:cNvCxnSpPr>
          <p:nvPr/>
        </p:nvCxnSpPr>
        <p:spPr>
          <a:xfrm>
            <a:off x="7136785" y="669599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/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/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/>
              <p:nvPr/>
            </p:nvSpPr>
            <p:spPr>
              <a:xfrm>
                <a:off x="6243957" y="973228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973228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/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9A25A29C-8C4E-49F5-9724-8B425063F1D8}"/>
              </a:ext>
            </a:extLst>
          </p:cNvPr>
          <p:cNvCxnSpPr>
            <a:cxnSpLocks/>
            <a:endCxn id="85" idx="4"/>
          </p:cNvCxnSpPr>
          <p:nvPr/>
        </p:nvCxnSpPr>
        <p:spPr>
          <a:xfrm flipV="1">
            <a:off x="6104103" y="758690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03A026C-129C-4252-AD7B-9425557DE0EE}"/>
              </a:ext>
            </a:extLst>
          </p:cNvPr>
          <p:cNvSpPr/>
          <p:nvPr/>
        </p:nvSpPr>
        <p:spPr>
          <a:xfrm>
            <a:off x="7467318" y="5879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/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50DF0716-966B-4D45-A252-D2231F661052}"/>
              </a:ext>
            </a:extLst>
          </p:cNvPr>
          <p:cNvCxnSpPr>
            <a:cxnSpLocks/>
            <a:endCxn id="127" idx="4"/>
          </p:cNvCxnSpPr>
          <p:nvPr/>
        </p:nvCxnSpPr>
        <p:spPr>
          <a:xfrm flipV="1">
            <a:off x="7089775" y="756054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BFB6CC4B-497E-495B-B240-F756D07A89EF}"/>
              </a:ext>
            </a:extLst>
          </p:cNvPr>
          <p:cNvCxnSpPr>
            <a:cxnSpLocks/>
            <a:stCxn id="127" idx="6"/>
            <a:endCxn id="140" idx="2"/>
          </p:cNvCxnSpPr>
          <p:nvPr/>
        </p:nvCxnSpPr>
        <p:spPr>
          <a:xfrm flipV="1">
            <a:off x="7635436" y="669771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/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椭圆 139">
            <a:extLst>
              <a:ext uri="{FF2B5EF4-FFF2-40B4-BE49-F238E27FC236}">
                <a16:creationId xmlns:a16="http://schemas.microsoft.com/office/drawing/2014/main" id="{2E1C0721-A0F0-4DF4-8EA8-A5DEC8AD6AC9}"/>
              </a:ext>
            </a:extLst>
          </p:cNvPr>
          <p:cNvSpPr/>
          <p:nvPr/>
        </p:nvSpPr>
        <p:spPr>
          <a:xfrm>
            <a:off x="8112604" y="58571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/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C5F47F4-2EB9-4DC7-BB2F-109D93D2BE79}"/>
              </a:ext>
            </a:extLst>
          </p:cNvPr>
          <p:cNvCxnSpPr>
            <a:cxnSpLocks/>
            <a:stCxn id="140" idx="6"/>
          </p:cNvCxnSpPr>
          <p:nvPr/>
        </p:nvCxnSpPr>
        <p:spPr>
          <a:xfrm flipV="1">
            <a:off x="8280722" y="669599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/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椭圆 151">
            <a:extLst>
              <a:ext uri="{FF2B5EF4-FFF2-40B4-BE49-F238E27FC236}">
                <a16:creationId xmlns:a16="http://schemas.microsoft.com/office/drawing/2014/main" id="{2BC76106-7FA5-46BC-A076-325A650BF480}"/>
              </a:ext>
            </a:extLst>
          </p:cNvPr>
          <p:cNvSpPr/>
          <p:nvPr/>
        </p:nvSpPr>
        <p:spPr>
          <a:xfrm>
            <a:off x="6437166" y="143036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ABC9B43B-8472-4FF3-AFBA-5CD49E157152}"/>
              </a:ext>
            </a:extLst>
          </p:cNvPr>
          <p:cNvCxnSpPr>
            <a:cxnSpLocks/>
            <a:endCxn id="152" idx="2"/>
          </p:cNvCxnSpPr>
          <p:nvPr/>
        </p:nvCxnSpPr>
        <p:spPr>
          <a:xfrm>
            <a:off x="6104103" y="1514418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FAD269E-F7C5-4A85-AD01-D7D63CC97B59}"/>
              </a:ext>
            </a:extLst>
          </p:cNvPr>
          <p:cNvCxnSpPr>
            <a:cxnSpLocks/>
            <a:stCxn id="152" idx="6"/>
            <a:endCxn id="158" idx="2"/>
          </p:cNvCxnSpPr>
          <p:nvPr/>
        </p:nvCxnSpPr>
        <p:spPr>
          <a:xfrm flipV="1">
            <a:off x="6605284" y="1509387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/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/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4286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/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椭圆 157">
            <a:extLst>
              <a:ext uri="{FF2B5EF4-FFF2-40B4-BE49-F238E27FC236}">
                <a16:creationId xmlns:a16="http://schemas.microsoft.com/office/drawing/2014/main" id="{24664DA9-D239-4575-A6FE-F98453D4AF08}"/>
              </a:ext>
            </a:extLst>
          </p:cNvPr>
          <p:cNvSpPr/>
          <p:nvPr/>
        </p:nvSpPr>
        <p:spPr>
          <a:xfrm>
            <a:off x="6968667" y="14253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DFF78F8-3112-451C-A3BD-BB2F4B368967}"/>
              </a:ext>
            </a:extLst>
          </p:cNvPr>
          <p:cNvCxnSpPr>
            <a:cxnSpLocks/>
            <a:stCxn id="158" idx="6"/>
            <a:endCxn id="165" idx="2"/>
          </p:cNvCxnSpPr>
          <p:nvPr/>
        </p:nvCxnSpPr>
        <p:spPr>
          <a:xfrm>
            <a:off x="7136785" y="1509387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/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/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/>
              <p:nvPr/>
            </p:nvSpPr>
            <p:spPr>
              <a:xfrm>
                <a:off x="6243957" y="181301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1813016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/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700E8BF1-2C79-479D-B82E-24104DA13325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6104103" y="1598478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45E9B784-C982-4445-8535-46529874E5FE}"/>
              </a:ext>
            </a:extLst>
          </p:cNvPr>
          <p:cNvSpPr/>
          <p:nvPr/>
        </p:nvSpPr>
        <p:spPr>
          <a:xfrm>
            <a:off x="7467318" y="14277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/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74A2832E-A2FC-4DC1-9BF2-6A94C1551C2F}"/>
              </a:ext>
            </a:extLst>
          </p:cNvPr>
          <p:cNvCxnSpPr>
            <a:cxnSpLocks/>
            <a:endCxn id="165" idx="4"/>
          </p:cNvCxnSpPr>
          <p:nvPr/>
        </p:nvCxnSpPr>
        <p:spPr>
          <a:xfrm flipV="1">
            <a:off x="7089775" y="1595842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44678E5-FF53-41D3-A1D2-77EEF20E43C1}"/>
              </a:ext>
            </a:extLst>
          </p:cNvPr>
          <p:cNvCxnSpPr>
            <a:cxnSpLocks/>
            <a:stCxn id="165" idx="6"/>
            <a:endCxn id="170" idx="2"/>
          </p:cNvCxnSpPr>
          <p:nvPr/>
        </p:nvCxnSpPr>
        <p:spPr>
          <a:xfrm flipV="1">
            <a:off x="7635436" y="1509559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/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椭圆 169">
            <a:extLst>
              <a:ext uri="{FF2B5EF4-FFF2-40B4-BE49-F238E27FC236}">
                <a16:creationId xmlns:a16="http://schemas.microsoft.com/office/drawing/2014/main" id="{9A658C36-27F1-436F-B331-F135CB470D20}"/>
              </a:ext>
            </a:extLst>
          </p:cNvPr>
          <p:cNvSpPr/>
          <p:nvPr/>
        </p:nvSpPr>
        <p:spPr>
          <a:xfrm>
            <a:off x="8112604" y="142550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/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7B9D68C-0C19-45C1-BB9A-3A6FAE31B475}"/>
              </a:ext>
            </a:extLst>
          </p:cNvPr>
          <p:cNvCxnSpPr>
            <a:cxnSpLocks/>
            <a:stCxn id="170" idx="6"/>
          </p:cNvCxnSpPr>
          <p:nvPr/>
        </p:nvCxnSpPr>
        <p:spPr>
          <a:xfrm flipV="1">
            <a:off x="8280722" y="1509387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/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DA2D3A5-6C5B-4F0E-A83B-4E711A37BB39}"/>
              </a:ext>
            </a:extLst>
          </p:cNvPr>
          <p:cNvCxnSpPr>
            <a:cxnSpLocks/>
            <a:endCxn id="170" idx="5"/>
          </p:cNvCxnSpPr>
          <p:nvPr/>
        </p:nvCxnSpPr>
        <p:spPr>
          <a:xfrm flipH="1">
            <a:off x="8256102" y="1568998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/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blipFill>
                <a:blip r:embed="rId24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83844C1-A805-4263-9F78-5DE3396DC955}"/>
              </a:ext>
            </a:extLst>
          </p:cNvPr>
          <p:cNvCxnSpPr>
            <a:cxnSpLocks/>
            <a:stCxn id="170" idx="3"/>
            <a:endCxn id="165" idx="5"/>
          </p:cNvCxnSpPr>
          <p:nvPr/>
        </p:nvCxnSpPr>
        <p:spPr>
          <a:xfrm flipH="1">
            <a:off x="7610816" y="1568998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/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blipFill>
                <a:blip r:embed="rId25"/>
                <a:stretch>
                  <a:fillRect t="-4762" r="-333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椭圆 187">
            <a:extLst>
              <a:ext uri="{FF2B5EF4-FFF2-40B4-BE49-F238E27FC236}">
                <a16:creationId xmlns:a16="http://schemas.microsoft.com/office/drawing/2014/main" id="{221C16C5-1051-4B74-B69A-501768FC31FA}"/>
              </a:ext>
            </a:extLst>
          </p:cNvPr>
          <p:cNvSpPr/>
          <p:nvPr/>
        </p:nvSpPr>
        <p:spPr>
          <a:xfrm>
            <a:off x="6437166" y="227516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35FBC37-8B6D-4446-83A8-21F0C8D90D54}"/>
              </a:ext>
            </a:extLst>
          </p:cNvPr>
          <p:cNvCxnSpPr>
            <a:cxnSpLocks/>
            <a:endCxn id="188" idx="2"/>
          </p:cNvCxnSpPr>
          <p:nvPr/>
        </p:nvCxnSpPr>
        <p:spPr>
          <a:xfrm>
            <a:off x="6104103" y="2359225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4DF3D4E-2EB7-47FE-A2FE-F442A37DA7ED}"/>
              </a:ext>
            </a:extLst>
          </p:cNvPr>
          <p:cNvCxnSpPr>
            <a:cxnSpLocks/>
            <a:stCxn id="188" idx="6"/>
            <a:endCxn id="194" idx="2"/>
          </p:cNvCxnSpPr>
          <p:nvPr/>
        </p:nvCxnSpPr>
        <p:spPr>
          <a:xfrm flipV="1">
            <a:off x="6605284" y="2354194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/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/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/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椭圆 193">
            <a:extLst>
              <a:ext uri="{FF2B5EF4-FFF2-40B4-BE49-F238E27FC236}">
                <a16:creationId xmlns:a16="http://schemas.microsoft.com/office/drawing/2014/main" id="{7B0750F9-A678-42B5-BAFE-8A7478591422}"/>
              </a:ext>
            </a:extLst>
          </p:cNvPr>
          <p:cNvSpPr/>
          <p:nvPr/>
        </p:nvSpPr>
        <p:spPr>
          <a:xfrm>
            <a:off x="6968667" y="227013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3571EDE6-019B-41FC-81D9-EE9AFE3E13E6}"/>
              </a:ext>
            </a:extLst>
          </p:cNvPr>
          <p:cNvCxnSpPr>
            <a:cxnSpLocks/>
            <a:stCxn id="194" idx="6"/>
            <a:endCxn id="201" idx="2"/>
          </p:cNvCxnSpPr>
          <p:nvPr/>
        </p:nvCxnSpPr>
        <p:spPr>
          <a:xfrm>
            <a:off x="7136785" y="2354194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/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/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/>
              <p:nvPr/>
            </p:nvSpPr>
            <p:spPr>
              <a:xfrm>
                <a:off x="6243957" y="265782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2657823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/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CD63802D-7342-467D-9505-9805B69CACA8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6104103" y="2443285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0638A69E-DAF1-4C3F-BD73-7AB1413541B0}"/>
              </a:ext>
            </a:extLst>
          </p:cNvPr>
          <p:cNvSpPr/>
          <p:nvPr/>
        </p:nvSpPr>
        <p:spPr>
          <a:xfrm>
            <a:off x="7467318" y="22725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/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5E230E0A-E639-4AA1-85A1-2D86F38E4424}"/>
              </a:ext>
            </a:extLst>
          </p:cNvPr>
          <p:cNvCxnSpPr>
            <a:cxnSpLocks/>
            <a:endCxn id="201" idx="4"/>
          </p:cNvCxnSpPr>
          <p:nvPr/>
        </p:nvCxnSpPr>
        <p:spPr>
          <a:xfrm flipV="1">
            <a:off x="7089775" y="2440649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C8FBBA3A-90AC-472A-A2DF-86C5CBACC7C1}"/>
              </a:ext>
            </a:extLst>
          </p:cNvPr>
          <p:cNvCxnSpPr>
            <a:cxnSpLocks/>
            <a:stCxn id="201" idx="6"/>
            <a:endCxn id="206" idx="2"/>
          </p:cNvCxnSpPr>
          <p:nvPr/>
        </p:nvCxnSpPr>
        <p:spPr>
          <a:xfrm flipV="1">
            <a:off x="7635436" y="2354366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/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椭圆 205">
            <a:extLst>
              <a:ext uri="{FF2B5EF4-FFF2-40B4-BE49-F238E27FC236}">
                <a16:creationId xmlns:a16="http://schemas.microsoft.com/office/drawing/2014/main" id="{5EF3049C-8A20-48AB-BA55-99E81A1227DC}"/>
              </a:ext>
            </a:extLst>
          </p:cNvPr>
          <p:cNvSpPr/>
          <p:nvPr/>
        </p:nvSpPr>
        <p:spPr>
          <a:xfrm>
            <a:off x="8112604" y="227030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/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blipFill>
                <a:blip r:embed="rId28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041C3DB2-4957-4184-831B-62A41CF2C447}"/>
              </a:ext>
            </a:extLst>
          </p:cNvPr>
          <p:cNvCxnSpPr>
            <a:cxnSpLocks/>
            <a:stCxn id="206" idx="6"/>
          </p:cNvCxnSpPr>
          <p:nvPr/>
        </p:nvCxnSpPr>
        <p:spPr>
          <a:xfrm flipV="1">
            <a:off x="8280722" y="2354194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/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blipFill>
                <a:blip r:embed="rId29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4F4B082F-B10C-40FB-9CDA-9C85F007585E}"/>
              </a:ext>
            </a:extLst>
          </p:cNvPr>
          <p:cNvCxnSpPr>
            <a:cxnSpLocks/>
            <a:endCxn id="206" idx="5"/>
          </p:cNvCxnSpPr>
          <p:nvPr/>
        </p:nvCxnSpPr>
        <p:spPr>
          <a:xfrm flipH="1">
            <a:off x="8256102" y="2413805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/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blipFill>
                <a:blip r:embed="rId30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4038C424-DAFE-431A-A1A2-FF49E8B5B9BC}"/>
              </a:ext>
            </a:extLst>
          </p:cNvPr>
          <p:cNvCxnSpPr>
            <a:cxnSpLocks/>
            <a:stCxn id="206" idx="3"/>
            <a:endCxn id="201" idx="5"/>
          </p:cNvCxnSpPr>
          <p:nvPr/>
        </p:nvCxnSpPr>
        <p:spPr>
          <a:xfrm flipH="1">
            <a:off x="7610816" y="2413805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/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0EF83B70-E2C7-415A-9C41-42C894DA0182}"/>
              </a:ext>
            </a:extLst>
          </p:cNvPr>
          <p:cNvCxnSpPr>
            <a:cxnSpLocks/>
            <a:stCxn id="201" idx="3"/>
            <a:endCxn id="194" idx="5"/>
          </p:cNvCxnSpPr>
          <p:nvPr/>
        </p:nvCxnSpPr>
        <p:spPr>
          <a:xfrm flipH="1" flipV="1">
            <a:off x="7112165" y="2413633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/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blipFill>
                <a:blip r:embed="rId32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17919156-8830-413A-A3BF-299F887DD183}"/>
              </a:ext>
            </a:extLst>
          </p:cNvPr>
          <p:cNvSpPr/>
          <p:nvPr/>
        </p:nvSpPr>
        <p:spPr>
          <a:xfrm>
            <a:off x="6437166" y="306852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747840AD-C75F-4ED0-B9C3-13CCE76C6BA3}"/>
              </a:ext>
            </a:extLst>
          </p:cNvPr>
          <p:cNvCxnSpPr>
            <a:cxnSpLocks/>
            <a:endCxn id="219" idx="2"/>
          </p:cNvCxnSpPr>
          <p:nvPr/>
        </p:nvCxnSpPr>
        <p:spPr>
          <a:xfrm>
            <a:off x="6104103" y="3152581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4F5D7945-A595-4F98-A25E-FB4D0BB6A95F}"/>
              </a:ext>
            </a:extLst>
          </p:cNvPr>
          <p:cNvCxnSpPr>
            <a:cxnSpLocks/>
            <a:stCxn id="219" idx="6"/>
            <a:endCxn id="225" idx="2"/>
          </p:cNvCxnSpPr>
          <p:nvPr/>
        </p:nvCxnSpPr>
        <p:spPr>
          <a:xfrm flipV="1">
            <a:off x="6605284" y="3147550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/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/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/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椭圆 224">
            <a:extLst>
              <a:ext uri="{FF2B5EF4-FFF2-40B4-BE49-F238E27FC236}">
                <a16:creationId xmlns:a16="http://schemas.microsoft.com/office/drawing/2014/main" id="{7E1A134C-9028-4CA8-A314-BEBC88D84919}"/>
              </a:ext>
            </a:extLst>
          </p:cNvPr>
          <p:cNvSpPr/>
          <p:nvPr/>
        </p:nvSpPr>
        <p:spPr>
          <a:xfrm>
            <a:off x="6968667" y="30634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FF621DEC-E630-4236-A98E-70BF7A329FA0}"/>
              </a:ext>
            </a:extLst>
          </p:cNvPr>
          <p:cNvCxnSpPr>
            <a:cxnSpLocks/>
            <a:stCxn id="225" idx="6"/>
            <a:endCxn id="232" idx="2"/>
          </p:cNvCxnSpPr>
          <p:nvPr/>
        </p:nvCxnSpPr>
        <p:spPr>
          <a:xfrm>
            <a:off x="7136785" y="3147550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/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/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/>
              <p:nvPr/>
            </p:nvSpPr>
            <p:spPr>
              <a:xfrm>
                <a:off x="6243957" y="3451179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3451179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/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65404A24-A8E2-456D-B2E8-5EA97B982CF7}"/>
              </a:ext>
            </a:extLst>
          </p:cNvPr>
          <p:cNvCxnSpPr>
            <a:cxnSpLocks/>
            <a:endCxn id="219" idx="4"/>
          </p:cNvCxnSpPr>
          <p:nvPr/>
        </p:nvCxnSpPr>
        <p:spPr>
          <a:xfrm flipV="1">
            <a:off x="6104103" y="3236641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85069E78-3F01-4DD7-8C9C-2560F4F85322}"/>
              </a:ext>
            </a:extLst>
          </p:cNvPr>
          <p:cNvSpPr/>
          <p:nvPr/>
        </p:nvSpPr>
        <p:spPr>
          <a:xfrm>
            <a:off x="7467318" y="30658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/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EEB9E409-E242-4043-92DA-CB2455C4097C}"/>
              </a:ext>
            </a:extLst>
          </p:cNvPr>
          <p:cNvCxnSpPr>
            <a:cxnSpLocks/>
            <a:endCxn id="232" idx="4"/>
          </p:cNvCxnSpPr>
          <p:nvPr/>
        </p:nvCxnSpPr>
        <p:spPr>
          <a:xfrm flipV="1">
            <a:off x="7089775" y="3234005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7E9FE77C-07DB-47CA-9050-4D778A6063A6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 flipV="1">
            <a:off x="7635436" y="3147722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/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椭圆 236">
            <a:extLst>
              <a:ext uri="{FF2B5EF4-FFF2-40B4-BE49-F238E27FC236}">
                <a16:creationId xmlns:a16="http://schemas.microsoft.com/office/drawing/2014/main" id="{BA0864A8-AE5B-45F4-953D-6553D98D4122}"/>
              </a:ext>
            </a:extLst>
          </p:cNvPr>
          <p:cNvSpPr/>
          <p:nvPr/>
        </p:nvSpPr>
        <p:spPr>
          <a:xfrm>
            <a:off x="8112604" y="3063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/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blipFill>
                <a:blip r:embed="rId28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267183B-563A-434D-845C-5BCE83AEF2E2}"/>
              </a:ext>
            </a:extLst>
          </p:cNvPr>
          <p:cNvCxnSpPr>
            <a:cxnSpLocks/>
            <a:stCxn id="237" idx="6"/>
          </p:cNvCxnSpPr>
          <p:nvPr/>
        </p:nvCxnSpPr>
        <p:spPr>
          <a:xfrm flipV="1">
            <a:off x="8280722" y="3147550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/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blipFill>
                <a:blip r:embed="rId29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3E3FAFD7-7167-415A-83A4-ACF4F8FA91AD}"/>
              </a:ext>
            </a:extLst>
          </p:cNvPr>
          <p:cNvCxnSpPr>
            <a:cxnSpLocks/>
            <a:endCxn id="237" idx="5"/>
          </p:cNvCxnSpPr>
          <p:nvPr/>
        </p:nvCxnSpPr>
        <p:spPr>
          <a:xfrm flipH="1">
            <a:off x="8256102" y="3207161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/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blipFill>
                <a:blip r:embed="rId30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8C095B45-2C4C-4EA4-AD04-72CCCD8F031C}"/>
              </a:ext>
            </a:extLst>
          </p:cNvPr>
          <p:cNvCxnSpPr>
            <a:cxnSpLocks/>
            <a:stCxn id="237" idx="3"/>
            <a:endCxn id="232" idx="5"/>
          </p:cNvCxnSpPr>
          <p:nvPr/>
        </p:nvCxnSpPr>
        <p:spPr>
          <a:xfrm flipH="1">
            <a:off x="7610816" y="3207161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/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blipFill>
                <a:blip r:embed="rId33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816E12E-5C5A-4B20-94EA-2B1C16CB56BC}"/>
              </a:ext>
            </a:extLst>
          </p:cNvPr>
          <p:cNvCxnSpPr>
            <a:cxnSpLocks/>
            <a:stCxn id="232" idx="3"/>
            <a:endCxn id="225" idx="5"/>
          </p:cNvCxnSpPr>
          <p:nvPr/>
        </p:nvCxnSpPr>
        <p:spPr>
          <a:xfrm flipH="1" flipV="1">
            <a:off x="7112165" y="3206989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/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blipFill>
                <a:blip r:embed="rId32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14BF7310-15E0-48FC-8F11-1D8A2711544F}"/>
              </a:ext>
            </a:extLst>
          </p:cNvPr>
          <p:cNvCxnSpPr>
            <a:cxnSpLocks/>
            <a:stCxn id="225" idx="3"/>
            <a:endCxn id="219" idx="5"/>
          </p:cNvCxnSpPr>
          <p:nvPr/>
        </p:nvCxnSpPr>
        <p:spPr>
          <a:xfrm flipH="1">
            <a:off x="6580664" y="3206989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/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blipFill>
                <a:blip r:embed="rId34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椭圆 250">
            <a:extLst>
              <a:ext uri="{FF2B5EF4-FFF2-40B4-BE49-F238E27FC236}">
                <a16:creationId xmlns:a16="http://schemas.microsoft.com/office/drawing/2014/main" id="{307D5C75-5B9A-457B-B30C-3F6E52FEFE8F}"/>
              </a:ext>
            </a:extLst>
          </p:cNvPr>
          <p:cNvSpPr/>
          <p:nvPr/>
        </p:nvSpPr>
        <p:spPr>
          <a:xfrm>
            <a:off x="6437166" y="38404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DC4D4C8B-FD0D-49DA-9DC0-FC7184D52554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6104103" y="3924472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B0AD8817-4C14-4AC3-9E43-86D5C8D46C0F}"/>
              </a:ext>
            </a:extLst>
          </p:cNvPr>
          <p:cNvCxnSpPr>
            <a:cxnSpLocks/>
            <a:stCxn id="251" idx="6"/>
            <a:endCxn id="257" idx="2"/>
          </p:cNvCxnSpPr>
          <p:nvPr/>
        </p:nvCxnSpPr>
        <p:spPr>
          <a:xfrm flipV="1">
            <a:off x="6605284" y="3919441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/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/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/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椭圆 256">
            <a:extLst>
              <a:ext uri="{FF2B5EF4-FFF2-40B4-BE49-F238E27FC236}">
                <a16:creationId xmlns:a16="http://schemas.microsoft.com/office/drawing/2014/main" id="{717A013A-1F59-43A2-B7B2-E4719C9DE7E4}"/>
              </a:ext>
            </a:extLst>
          </p:cNvPr>
          <p:cNvSpPr/>
          <p:nvPr/>
        </p:nvSpPr>
        <p:spPr>
          <a:xfrm>
            <a:off x="6968667" y="38353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3C0D996E-FD49-4C0E-983B-4B573F699EE9}"/>
              </a:ext>
            </a:extLst>
          </p:cNvPr>
          <p:cNvCxnSpPr>
            <a:cxnSpLocks/>
            <a:stCxn id="257" idx="6"/>
            <a:endCxn id="264" idx="2"/>
          </p:cNvCxnSpPr>
          <p:nvPr/>
        </p:nvCxnSpPr>
        <p:spPr>
          <a:xfrm>
            <a:off x="7136785" y="3919441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/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/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/>
              <p:nvPr/>
            </p:nvSpPr>
            <p:spPr>
              <a:xfrm>
                <a:off x="6241762" y="4263397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762" y="4263397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846" r="-15385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/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连接符: 肘形 262">
            <a:extLst>
              <a:ext uri="{FF2B5EF4-FFF2-40B4-BE49-F238E27FC236}">
                <a16:creationId xmlns:a16="http://schemas.microsoft.com/office/drawing/2014/main" id="{EED2C6BE-C6F7-48E1-A113-AEF76FA4C096}"/>
              </a:ext>
            </a:extLst>
          </p:cNvPr>
          <p:cNvCxnSpPr>
            <a:cxnSpLocks/>
            <a:endCxn id="251" idx="4"/>
          </p:cNvCxnSpPr>
          <p:nvPr/>
        </p:nvCxnSpPr>
        <p:spPr>
          <a:xfrm flipV="1">
            <a:off x="6104103" y="4008532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椭圆 263">
            <a:extLst>
              <a:ext uri="{FF2B5EF4-FFF2-40B4-BE49-F238E27FC236}">
                <a16:creationId xmlns:a16="http://schemas.microsoft.com/office/drawing/2014/main" id="{5B52979F-7FAC-4676-9C15-BF587EC56501}"/>
              </a:ext>
            </a:extLst>
          </p:cNvPr>
          <p:cNvSpPr/>
          <p:nvPr/>
        </p:nvSpPr>
        <p:spPr>
          <a:xfrm>
            <a:off x="7467318" y="383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/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连接符: 肘形 265">
            <a:extLst>
              <a:ext uri="{FF2B5EF4-FFF2-40B4-BE49-F238E27FC236}">
                <a16:creationId xmlns:a16="http://schemas.microsoft.com/office/drawing/2014/main" id="{18ADAB3E-0B2F-4964-8E92-A1FB97DD5B64}"/>
              </a:ext>
            </a:extLst>
          </p:cNvPr>
          <p:cNvCxnSpPr>
            <a:cxnSpLocks/>
            <a:endCxn id="264" idx="4"/>
          </p:cNvCxnSpPr>
          <p:nvPr/>
        </p:nvCxnSpPr>
        <p:spPr>
          <a:xfrm flipV="1">
            <a:off x="7089775" y="4005896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4722F2A7-8E16-4A4F-A3B3-AAD30C3D103C}"/>
              </a:ext>
            </a:extLst>
          </p:cNvPr>
          <p:cNvCxnSpPr>
            <a:cxnSpLocks/>
            <a:stCxn id="264" idx="6"/>
            <a:endCxn id="269" idx="2"/>
          </p:cNvCxnSpPr>
          <p:nvPr/>
        </p:nvCxnSpPr>
        <p:spPr>
          <a:xfrm flipV="1">
            <a:off x="7635436" y="3919613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/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D42FE7A0-D325-4C7B-8CFC-7824548F5D58}"/>
              </a:ext>
            </a:extLst>
          </p:cNvPr>
          <p:cNvSpPr/>
          <p:nvPr/>
        </p:nvSpPr>
        <p:spPr>
          <a:xfrm>
            <a:off x="8112604" y="383555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/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3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C4B62FD-DF5B-4AD6-9389-BDAF1D68FB16}"/>
              </a:ext>
            </a:extLst>
          </p:cNvPr>
          <p:cNvCxnSpPr>
            <a:cxnSpLocks/>
            <a:stCxn id="269" idx="6"/>
          </p:cNvCxnSpPr>
          <p:nvPr/>
        </p:nvCxnSpPr>
        <p:spPr>
          <a:xfrm flipV="1">
            <a:off x="8280722" y="3919441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/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564" r="-4348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F18C9478-A719-49D9-A6F8-6864F6FBE6DB}"/>
              </a:ext>
            </a:extLst>
          </p:cNvPr>
          <p:cNvCxnSpPr>
            <a:cxnSpLocks/>
            <a:endCxn id="269" idx="5"/>
          </p:cNvCxnSpPr>
          <p:nvPr/>
        </p:nvCxnSpPr>
        <p:spPr>
          <a:xfrm flipH="1">
            <a:off x="8256102" y="3979052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/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blipFill>
                <a:blip r:embed="rId35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4FA29DE5-7E80-40D8-B7E7-4F413A7C2012}"/>
              </a:ext>
            </a:extLst>
          </p:cNvPr>
          <p:cNvCxnSpPr>
            <a:cxnSpLocks/>
            <a:stCxn id="269" idx="3"/>
            <a:endCxn id="264" idx="5"/>
          </p:cNvCxnSpPr>
          <p:nvPr/>
        </p:nvCxnSpPr>
        <p:spPr>
          <a:xfrm flipH="1">
            <a:off x="7610816" y="3979052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/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BDDF82AE-9FA4-43F8-A3BF-B168A1D89461}"/>
              </a:ext>
            </a:extLst>
          </p:cNvPr>
          <p:cNvCxnSpPr>
            <a:cxnSpLocks/>
            <a:stCxn id="264" idx="3"/>
            <a:endCxn id="257" idx="5"/>
          </p:cNvCxnSpPr>
          <p:nvPr/>
        </p:nvCxnSpPr>
        <p:spPr>
          <a:xfrm flipH="1" flipV="1">
            <a:off x="7112165" y="3978880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/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blipFill>
                <a:blip r:embed="rId36"/>
                <a:stretch>
                  <a:fillRect t="-2381" r="-500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C3DD1734-5C80-4826-9F0C-793E08ABC466}"/>
              </a:ext>
            </a:extLst>
          </p:cNvPr>
          <p:cNvCxnSpPr>
            <a:cxnSpLocks/>
            <a:stCxn id="257" idx="3"/>
            <a:endCxn id="251" idx="5"/>
          </p:cNvCxnSpPr>
          <p:nvPr/>
        </p:nvCxnSpPr>
        <p:spPr>
          <a:xfrm flipH="1">
            <a:off x="6580664" y="3978880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/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blipFill>
                <a:blip r:embed="rId37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椭圆 290">
            <a:extLst>
              <a:ext uri="{FF2B5EF4-FFF2-40B4-BE49-F238E27FC236}">
                <a16:creationId xmlns:a16="http://schemas.microsoft.com/office/drawing/2014/main" id="{F8A9C891-F8AA-4275-AC34-AD37A9BA4628}"/>
              </a:ext>
            </a:extLst>
          </p:cNvPr>
          <p:cNvSpPr/>
          <p:nvPr/>
        </p:nvSpPr>
        <p:spPr>
          <a:xfrm>
            <a:off x="7206690" y="4735976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EE8B5AC1-B55C-471E-A8B1-9615B59ECE63}"/>
              </a:ext>
            </a:extLst>
          </p:cNvPr>
          <p:cNvCxnSpPr>
            <a:cxnSpLocks/>
            <a:endCxn id="291" idx="2"/>
          </p:cNvCxnSpPr>
          <p:nvPr/>
        </p:nvCxnSpPr>
        <p:spPr>
          <a:xfrm>
            <a:off x="67698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DAB10645-A7CF-4B86-83D5-4A133CEDA2D4}"/>
              </a:ext>
            </a:extLst>
          </p:cNvPr>
          <p:cNvCxnSpPr>
            <a:cxnSpLocks/>
            <a:stCxn id="291" idx="6"/>
          </p:cNvCxnSpPr>
          <p:nvPr/>
        </p:nvCxnSpPr>
        <p:spPr>
          <a:xfrm>
            <a:off x="74429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09542238-9F81-41D6-9245-61904EE045C4}"/>
              </a:ext>
            </a:extLst>
          </p:cNvPr>
          <p:cNvCxnSpPr>
            <a:cxnSpLocks/>
            <a:stCxn id="291" idx="3"/>
          </p:cNvCxnSpPr>
          <p:nvPr/>
        </p:nvCxnSpPr>
        <p:spPr>
          <a:xfrm flipH="1">
            <a:off x="6719744" y="4937642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DD6E1B69-7ABB-47BF-B213-F871BC1EF78F}"/>
              </a:ext>
            </a:extLst>
          </p:cNvPr>
          <p:cNvCxnSpPr>
            <a:cxnSpLocks/>
            <a:endCxn id="291" idx="5"/>
          </p:cNvCxnSpPr>
          <p:nvPr/>
        </p:nvCxnSpPr>
        <p:spPr>
          <a:xfrm flipH="1">
            <a:off x="7408356" y="4936899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/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3333" r="-666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/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/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文本框 299">
            <a:extLst>
              <a:ext uri="{FF2B5EF4-FFF2-40B4-BE49-F238E27FC236}">
                <a16:creationId xmlns:a16="http://schemas.microsoft.com/office/drawing/2014/main" id="{B9B23711-0B6E-4221-9C89-F34FA10121AB}"/>
              </a:ext>
            </a:extLst>
          </p:cNvPr>
          <p:cNvSpPr txBox="1"/>
          <p:nvPr/>
        </p:nvSpPr>
        <p:spPr>
          <a:xfrm>
            <a:off x="7122684" y="4767622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/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blipFill>
                <a:blip r:embed="rId38"/>
                <a:stretch>
                  <a:fillRect l="-5634" t="-4878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3B72E25-CDBA-45DC-8AEC-43ACB5C03075}"/>
              </a:ext>
            </a:extLst>
          </p:cNvPr>
          <p:cNvCxnSpPr>
            <a:cxnSpLocks/>
            <a:stCxn id="251" idx="3"/>
          </p:cNvCxnSpPr>
          <p:nvPr/>
        </p:nvCxnSpPr>
        <p:spPr>
          <a:xfrm flipH="1">
            <a:off x="6087898" y="3983912"/>
            <a:ext cx="37388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/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blipFill>
                <a:blip r:embed="rId39"/>
                <a:stretch>
                  <a:fillRect l="-4167" t="-238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椭圆 314">
            <a:extLst>
              <a:ext uri="{FF2B5EF4-FFF2-40B4-BE49-F238E27FC236}">
                <a16:creationId xmlns:a16="http://schemas.microsoft.com/office/drawing/2014/main" id="{A0B8FB96-8DAA-40F7-A732-3F03A7BB7D69}"/>
              </a:ext>
            </a:extLst>
          </p:cNvPr>
          <p:cNvSpPr/>
          <p:nvPr/>
        </p:nvSpPr>
        <p:spPr>
          <a:xfrm>
            <a:off x="7205628" y="5398630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76952319-8C9B-490C-8E2D-F5C090C835BE}"/>
              </a:ext>
            </a:extLst>
          </p:cNvPr>
          <p:cNvCxnSpPr>
            <a:cxnSpLocks/>
            <a:endCxn id="315" idx="2"/>
          </p:cNvCxnSpPr>
          <p:nvPr/>
        </p:nvCxnSpPr>
        <p:spPr>
          <a:xfrm>
            <a:off x="67687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0538B03C-E6E9-47F9-9745-8A5CBBB09CD1}"/>
              </a:ext>
            </a:extLst>
          </p:cNvPr>
          <p:cNvCxnSpPr>
            <a:cxnSpLocks/>
            <a:stCxn id="315" idx="6"/>
          </p:cNvCxnSpPr>
          <p:nvPr/>
        </p:nvCxnSpPr>
        <p:spPr>
          <a:xfrm>
            <a:off x="74418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83C70979-8465-46C4-9D69-64198B77CC77}"/>
              </a:ext>
            </a:extLst>
          </p:cNvPr>
          <p:cNvCxnSpPr>
            <a:cxnSpLocks/>
            <a:stCxn id="315" idx="3"/>
          </p:cNvCxnSpPr>
          <p:nvPr/>
        </p:nvCxnSpPr>
        <p:spPr>
          <a:xfrm flipH="1">
            <a:off x="6718682" y="5600296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36414E0E-A515-45ED-A442-CCF062798171}"/>
              </a:ext>
            </a:extLst>
          </p:cNvPr>
          <p:cNvCxnSpPr>
            <a:cxnSpLocks/>
            <a:endCxn id="315" idx="5"/>
          </p:cNvCxnSpPr>
          <p:nvPr/>
        </p:nvCxnSpPr>
        <p:spPr>
          <a:xfrm flipH="1">
            <a:off x="7407294" y="5599553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/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/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/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blipFill>
                <a:blip r:embed="rId40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本框 322">
            <a:extLst>
              <a:ext uri="{FF2B5EF4-FFF2-40B4-BE49-F238E27FC236}">
                <a16:creationId xmlns:a16="http://schemas.microsoft.com/office/drawing/2014/main" id="{FA454F6D-036C-47EB-BEE7-946820118A6D}"/>
              </a:ext>
            </a:extLst>
          </p:cNvPr>
          <p:cNvSpPr txBox="1"/>
          <p:nvPr/>
        </p:nvSpPr>
        <p:spPr>
          <a:xfrm>
            <a:off x="7121622" y="5430276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/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blipFill>
                <a:blip r:embed="rId41"/>
                <a:stretch>
                  <a:fillRect l="-3333" t="-2381" r="-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5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6F18481-82D2-4B29-9266-1A708BF214DB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A932BB8-4169-4406-8C2F-88A95FD7CFAA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33C3770-7589-4EC6-BDEE-BB57521E834B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/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/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blipFill>
                <a:blip r:embed="rId4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/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blipFill>
                <a:blip r:embed="rId5"/>
                <a:stretch>
                  <a:fillRect l="-9091" r="-11364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B0A3EBEC-60BE-4149-85D8-9C06229C48BF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94623D-8DB8-4023-B6D1-4EFBE8208787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/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blipFill>
                <a:blip r:embed="rId6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E982A3-6EEE-40A5-9BBC-197E0349169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/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blipFill>
                <a:blip r:embed="rId7"/>
                <a:stretch>
                  <a:fillRect l="-16667" r="-14286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CD6DC80-5E1A-4D7C-B98D-DAA514B8A108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256874" y="1436281"/>
            <a:ext cx="723998" cy="42585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/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blipFill>
                <a:blip r:embed="rId9"/>
                <a:stretch>
                  <a:fillRect l="-18182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50198C87-544A-438A-A153-85F188026673}"/>
              </a:ext>
            </a:extLst>
          </p:cNvPr>
          <p:cNvSpPr/>
          <p:nvPr/>
        </p:nvSpPr>
        <p:spPr>
          <a:xfrm>
            <a:off x="5263311" y="23699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29B732C-EC89-4015-9D37-72D875374F5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919222" y="2030256"/>
            <a:ext cx="368709" cy="36434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7B4894-53C0-4321-B945-255082BEA8CB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>
            <a:off x="5431429" y="245404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/>
              <p:nvPr/>
            </p:nvSpPr>
            <p:spPr>
              <a:xfrm>
                <a:off x="5146822" y="2401705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22" y="2401705"/>
                <a:ext cx="396876" cy="107722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/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blipFill>
                <a:blip r:embed="rId11"/>
                <a:stretch>
                  <a:fillRect l="-18182" t="-2500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/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blipFill>
                <a:blip r:embed="rId12"/>
                <a:stretch>
                  <a:fillRect l="-8889" t="-2500" r="-888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6C99A14F-1A72-4A48-87FC-9D5551FAA5FA}"/>
              </a:ext>
            </a:extLst>
          </p:cNvPr>
          <p:cNvSpPr/>
          <p:nvPr/>
        </p:nvSpPr>
        <p:spPr>
          <a:xfrm>
            <a:off x="5927870" y="237303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05C3A99-8A46-4120-8D86-3ECE5C46741F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6095988" y="245709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/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blipFill>
                <a:blip r:embed="rId13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BAAD5A-6D21-4A8F-98BD-56D1DDDCCA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4887417" y="251348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/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blipFill>
                <a:blip r:embed="rId14"/>
                <a:stretch>
                  <a:fillRect l="-16667" t="-2500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/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D4E72F2-22CE-42E5-8CC4-14A07AC0021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5360988" y="254115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/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blipFill>
                <a:blip r:embed="rId15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5622F60-1E0D-4927-B326-D92DB5001984}"/>
              </a:ext>
            </a:extLst>
          </p:cNvPr>
          <p:cNvCxnSpPr>
            <a:cxnSpLocks/>
            <a:stCxn id="34" idx="3"/>
            <a:endCxn id="28" idx="5"/>
          </p:cNvCxnSpPr>
          <p:nvPr/>
        </p:nvCxnSpPr>
        <p:spPr>
          <a:xfrm flipH="1" flipV="1">
            <a:off x="5406809" y="251348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263E3DC-2415-47D5-AC62-0DC0969CB830}"/>
              </a:ext>
            </a:extLst>
          </p:cNvPr>
          <p:cNvCxnSpPr>
            <a:cxnSpLocks/>
            <a:endCxn id="34" idx="5"/>
          </p:cNvCxnSpPr>
          <p:nvPr/>
        </p:nvCxnSpPr>
        <p:spPr>
          <a:xfrm flipH="1">
            <a:off x="6071368" y="251653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6F33F81-5EFE-4A1D-ACF3-F7E76AB92CA9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4923496" y="253810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D5D24C8-7274-4EF5-9A83-F9501E6CCF47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4864752" y="2040982"/>
            <a:ext cx="398559" cy="4130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/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blipFill>
                <a:blip r:embed="rId16"/>
                <a:stretch>
                  <a:fillRect l="-21212" t="-3448" r="-1818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E5B5757-35E4-4B88-B3EA-D2EB2FA4BF1B}"/>
              </a:ext>
            </a:extLst>
          </p:cNvPr>
          <p:cNvCxnSpPr>
            <a:cxnSpLocks/>
            <a:stCxn id="34" idx="5"/>
          </p:cNvCxnSpPr>
          <p:nvPr/>
        </p:nvCxnSpPr>
        <p:spPr>
          <a:xfrm rot="5400000">
            <a:off x="5375598" y="246494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/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blipFill>
                <a:blip r:embed="rId17"/>
                <a:stretch>
                  <a:fillRect l="-17647" t="-1695" r="-17647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/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blipFill>
                <a:blip r:embed="rId18"/>
                <a:stretch>
                  <a:fillRect l="-18182" t="-3448" r="-2121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C804D1E9-69D3-4383-8EF2-0615C2B9A657}"/>
              </a:ext>
            </a:extLst>
          </p:cNvPr>
          <p:cNvSpPr txBox="1"/>
          <p:nvPr/>
        </p:nvSpPr>
        <p:spPr>
          <a:xfrm>
            <a:off x="5148184" y="271727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56881A4-B814-4125-9FCD-3C7F77C2D15E}"/>
              </a:ext>
            </a:extLst>
          </p:cNvPr>
          <p:cNvSpPr txBox="1"/>
          <p:nvPr/>
        </p:nvSpPr>
        <p:spPr>
          <a:xfrm>
            <a:off x="4873339" y="220517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B63F549-7FF5-449B-A087-5BB8D43458A4}"/>
              </a:ext>
            </a:extLst>
          </p:cNvPr>
          <p:cNvSpPr txBox="1"/>
          <p:nvPr/>
        </p:nvSpPr>
        <p:spPr>
          <a:xfrm>
            <a:off x="4002359" y="222015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/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3,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blipFill>
                <a:blip r:embed="rId19"/>
                <a:stretch>
                  <a:fillRect l="-6667" t="-1852" r="-190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75A6D591-37D9-427C-9AA8-04829057E835}"/>
              </a:ext>
            </a:extLst>
          </p:cNvPr>
          <p:cNvSpPr txBox="1"/>
          <p:nvPr/>
        </p:nvSpPr>
        <p:spPr>
          <a:xfrm>
            <a:off x="4001654" y="263917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/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2, 1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(1,3)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blipFill>
                <a:blip r:embed="rId20"/>
                <a:stretch>
                  <a:fillRect l="-6604" t="-3774" r="-283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2D1FF94-DB7D-41CE-B6F6-8E6003657590}"/>
              </a:ext>
            </a:extLst>
          </p:cNvPr>
          <p:cNvCxnSpPr/>
          <p:nvPr/>
        </p:nvCxnSpPr>
        <p:spPr>
          <a:xfrm>
            <a:off x="4799013" y="199707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3498143C-3A29-4845-BC17-B6AD846D8A99}"/>
              </a:ext>
            </a:extLst>
          </p:cNvPr>
          <p:cNvSpPr/>
          <p:nvPr/>
        </p:nvSpPr>
        <p:spPr>
          <a:xfrm>
            <a:off x="5264766" y="431450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2EBEBD-B52B-41DD-AC46-5662344E5B5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936732" y="3961317"/>
            <a:ext cx="352654" cy="37780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48749CF-B9DB-4C12-92FE-092EB368DD38}"/>
              </a:ext>
            </a:extLst>
          </p:cNvPr>
          <p:cNvCxnSpPr>
            <a:cxnSpLocks/>
            <a:stCxn id="46" idx="6"/>
            <a:endCxn id="55" idx="2"/>
          </p:cNvCxnSpPr>
          <p:nvPr/>
        </p:nvCxnSpPr>
        <p:spPr>
          <a:xfrm>
            <a:off x="5432884" y="439856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66D543A-9D2F-4E9B-A730-0BCED3063E44}"/>
                  </a:ext>
                </a:extLst>
              </p:cNvPr>
              <p:cNvSpPr txBox="1"/>
              <p:nvPr/>
            </p:nvSpPr>
            <p:spPr>
              <a:xfrm>
                <a:off x="5152389" y="4343262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66D543A-9D2F-4E9B-A730-0BCED3063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389" y="4343262"/>
                <a:ext cx="396876" cy="107722"/>
              </a:xfrm>
              <a:prstGeom prst="rect">
                <a:avLst/>
              </a:prstGeom>
              <a:blipFill>
                <a:blip r:embed="rId2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F67A6E-EC5D-433D-BE85-5A96BBA8264A}"/>
                  </a:ext>
                </a:extLst>
              </p:cNvPr>
              <p:cNvSpPr txBox="1"/>
              <p:nvPr/>
            </p:nvSpPr>
            <p:spPr>
              <a:xfrm>
                <a:off x="5080028" y="3967024"/>
                <a:ext cx="280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F67A6E-EC5D-433D-BE85-5A96BBA8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8" y="3967024"/>
                <a:ext cx="280911" cy="246221"/>
              </a:xfrm>
              <a:prstGeom prst="rect">
                <a:avLst/>
              </a:prstGeom>
              <a:blipFill>
                <a:blip r:embed="rId22"/>
                <a:stretch>
                  <a:fillRect l="-13043" t="-2500" r="-1521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B62444-D048-43D5-BB33-ECBEF9F19721}"/>
                  </a:ext>
                </a:extLst>
              </p:cNvPr>
              <p:cNvSpPr txBox="1"/>
              <p:nvPr/>
            </p:nvSpPr>
            <p:spPr>
              <a:xfrm>
                <a:off x="5553116" y="4149691"/>
                <a:ext cx="281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B62444-D048-43D5-BB33-ECBEF9F1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16" y="4149691"/>
                <a:ext cx="281103" cy="246221"/>
              </a:xfrm>
              <a:prstGeom prst="rect">
                <a:avLst/>
              </a:prstGeom>
              <a:blipFill>
                <a:blip r:embed="rId23"/>
                <a:stretch>
                  <a:fillRect l="-15217" t="-2500" r="-130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310B8D08-5364-4D50-B0F5-59CBB3AF93A5}"/>
              </a:ext>
            </a:extLst>
          </p:cNvPr>
          <p:cNvSpPr/>
          <p:nvPr/>
        </p:nvSpPr>
        <p:spPr>
          <a:xfrm>
            <a:off x="5929325" y="43175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7AFFC33-9264-4052-85F0-F03D0C7B930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6097443" y="440161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3FFAF7-14E5-41E3-B5A6-0BAFBAEFDDF0}"/>
                  </a:ext>
                </a:extLst>
              </p:cNvPr>
              <p:cNvSpPr txBox="1"/>
              <p:nvPr/>
            </p:nvSpPr>
            <p:spPr>
              <a:xfrm>
                <a:off x="6240154" y="4162612"/>
                <a:ext cx="280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3FFAF7-14E5-41E3-B5A6-0BAFBAEFD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154" y="4162612"/>
                <a:ext cx="280911" cy="246221"/>
              </a:xfrm>
              <a:prstGeom prst="rect">
                <a:avLst/>
              </a:prstGeom>
              <a:blipFill>
                <a:blip r:embed="rId24"/>
                <a:stretch>
                  <a:fillRect l="-15217" t="-2500" r="-130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7421681-6083-4D78-8F1D-792B0EDDE7F6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4888872" y="445800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6EF366D-D30B-489B-A0A4-D4749EE5F279}"/>
                  </a:ext>
                </a:extLst>
              </p:cNvPr>
              <p:cNvSpPr txBox="1"/>
              <p:nvPr/>
            </p:nvSpPr>
            <p:spPr>
              <a:xfrm>
                <a:off x="4847020" y="442872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6EF366D-D30B-489B-A0A4-D4749EE5F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20" y="4428724"/>
                <a:ext cx="259174" cy="246221"/>
              </a:xfrm>
              <a:prstGeom prst="rect">
                <a:avLst/>
              </a:prstGeom>
              <a:blipFill>
                <a:blip r:embed="rId25"/>
                <a:stretch>
                  <a:fillRect l="-13953" r="-13953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50FEA1-D656-4914-A095-0F608F13A05F}"/>
                  </a:ext>
                </a:extLst>
              </p:cNvPr>
              <p:cNvSpPr txBox="1"/>
              <p:nvPr/>
            </p:nvSpPr>
            <p:spPr>
              <a:xfrm>
                <a:off x="5814946" y="435239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50FEA1-D656-4914-A095-0F608F13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46" y="4352394"/>
                <a:ext cx="396876" cy="92333"/>
              </a:xfrm>
              <a:prstGeom prst="rect">
                <a:avLst/>
              </a:prstGeom>
              <a:blipFill>
                <a:blip r:embed="rId2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980343CC-D406-44AE-8588-6F831F41A035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5362443" y="448567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AF8730-9DFD-4F87-BAAB-0B5C1A030E73}"/>
                  </a:ext>
                </a:extLst>
              </p:cNvPr>
              <p:cNvSpPr txBox="1"/>
              <p:nvPr/>
            </p:nvSpPr>
            <p:spPr>
              <a:xfrm>
                <a:off x="5466985" y="482583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AF8730-9DFD-4F87-BAAB-0B5C1A030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85" y="4825838"/>
                <a:ext cx="203068" cy="246221"/>
              </a:xfrm>
              <a:prstGeom prst="rect">
                <a:avLst/>
              </a:prstGeom>
              <a:blipFill>
                <a:blip r:embed="rId27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C02EDE8-D28B-48CB-9FE5-4FA5C366093B}"/>
              </a:ext>
            </a:extLst>
          </p:cNvPr>
          <p:cNvCxnSpPr>
            <a:cxnSpLocks/>
            <a:stCxn id="55" idx="3"/>
            <a:endCxn id="46" idx="5"/>
          </p:cNvCxnSpPr>
          <p:nvPr/>
        </p:nvCxnSpPr>
        <p:spPr>
          <a:xfrm flipH="1" flipV="1">
            <a:off x="5408264" y="445800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118D1CD-E602-4AD7-8BCC-33120672D289}"/>
              </a:ext>
            </a:extLst>
          </p:cNvPr>
          <p:cNvCxnSpPr>
            <a:cxnSpLocks/>
            <a:endCxn id="55" idx="5"/>
          </p:cNvCxnSpPr>
          <p:nvPr/>
        </p:nvCxnSpPr>
        <p:spPr>
          <a:xfrm flipH="1">
            <a:off x="6072823" y="446105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E9D2FAF-B7C7-48C6-B521-29CB111D8C6D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4924951" y="448262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F39E3F6-E703-4D59-8CD1-0D4D77C02706}"/>
                  </a:ext>
                </a:extLst>
              </p:cNvPr>
              <p:cNvSpPr txBox="1"/>
              <p:nvPr/>
            </p:nvSpPr>
            <p:spPr>
              <a:xfrm>
                <a:off x="6261863" y="4485670"/>
                <a:ext cx="280911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F39E3F6-E703-4D59-8CD1-0D4D77C02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863" y="4485670"/>
                <a:ext cx="280911" cy="357149"/>
              </a:xfrm>
              <a:prstGeom prst="rect">
                <a:avLst/>
              </a:prstGeom>
              <a:blipFill>
                <a:blip r:embed="rId28"/>
                <a:stretch>
                  <a:fillRect l="-13043" t="-3448" r="-15217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242634C-EC72-4709-A447-1B5275E83721}"/>
              </a:ext>
            </a:extLst>
          </p:cNvPr>
          <p:cNvCxnSpPr>
            <a:cxnSpLocks/>
            <a:stCxn id="55" idx="5"/>
          </p:cNvCxnSpPr>
          <p:nvPr/>
        </p:nvCxnSpPr>
        <p:spPr>
          <a:xfrm rot="5400000">
            <a:off x="5377053" y="440946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49DB65-1E6A-4A43-AF2A-6ADBE665EAC5}"/>
                  </a:ext>
                </a:extLst>
              </p:cNvPr>
              <p:cNvSpPr txBox="1"/>
              <p:nvPr/>
            </p:nvSpPr>
            <p:spPr>
              <a:xfrm>
                <a:off x="4144245" y="4935466"/>
                <a:ext cx="463525" cy="341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7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7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7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70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49DB65-1E6A-4A43-AF2A-6ADBE665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4935466"/>
                <a:ext cx="463525" cy="341760"/>
              </a:xfrm>
              <a:prstGeom prst="rect">
                <a:avLst/>
              </a:prstGeom>
              <a:blipFill>
                <a:blip r:embed="rId29"/>
                <a:stretch>
                  <a:fillRect l="-9211" t="-3571" r="-3947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1E1575-5F80-49F5-9307-8AEDFE78BADA}"/>
                  </a:ext>
                </a:extLst>
              </p:cNvPr>
              <p:cNvSpPr txBox="1"/>
              <p:nvPr/>
            </p:nvSpPr>
            <p:spPr>
              <a:xfrm>
                <a:off x="5684566" y="4460357"/>
                <a:ext cx="280911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1E1575-5F80-49F5-9307-8AEDFE78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66" y="4460357"/>
                <a:ext cx="280911" cy="357149"/>
              </a:xfrm>
              <a:prstGeom prst="rect">
                <a:avLst/>
              </a:prstGeom>
              <a:blipFill>
                <a:blip r:embed="rId30"/>
                <a:stretch>
                  <a:fillRect l="-15217" t="-3448" r="-13043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907DCF3D-963F-4FA7-AF0C-6CB981B8895F}"/>
              </a:ext>
            </a:extLst>
          </p:cNvPr>
          <p:cNvSpPr txBox="1"/>
          <p:nvPr/>
        </p:nvSpPr>
        <p:spPr>
          <a:xfrm>
            <a:off x="5149639" y="466179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9595C78-6AB4-4EBC-A81D-26E4A0A77DBE}"/>
              </a:ext>
            </a:extLst>
          </p:cNvPr>
          <p:cNvSpPr txBox="1"/>
          <p:nvPr/>
        </p:nvSpPr>
        <p:spPr>
          <a:xfrm>
            <a:off x="4874794" y="414969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6300891-5EBC-4816-BD39-F8C17FA4A4A5}"/>
              </a:ext>
            </a:extLst>
          </p:cNvPr>
          <p:cNvSpPr txBox="1"/>
          <p:nvPr/>
        </p:nvSpPr>
        <p:spPr>
          <a:xfrm>
            <a:off x="4003814" y="416467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4C71143-EADA-49BD-B4B1-3F744414A64C}"/>
                  </a:ext>
                </a:extLst>
              </p:cNvPr>
              <p:cNvSpPr txBox="1"/>
              <p:nvPr/>
            </p:nvSpPr>
            <p:spPr>
              <a:xfrm>
                <a:off x="4146405" y="409743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4C71143-EADA-49BD-B4B1-3F744414A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05" y="4097430"/>
                <a:ext cx="642227" cy="326371"/>
              </a:xfrm>
              <a:prstGeom prst="rect">
                <a:avLst/>
              </a:prstGeom>
              <a:blipFill>
                <a:blip r:embed="rId31"/>
                <a:stretch>
                  <a:fillRect l="-5660" t="-1852" r="-283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9C8A6106-5DF2-4310-B86C-C5437CC13431}"/>
              </a:ext>
            </a:extLst>
          </p:cNvPr>
          <p:cNvSpPr txBox="1"/>
          <p:nvPr/>
        </p:nvSpPr>
        <p:spPr>
          <a:xfrm>
            <a:off x="4003109" y="458369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8AA7697-A9F0-4233-A46C-17EBC3FEF5E2}"/>
                  </a:ext>
                </a:extLst>
              </p:cNvPr>
              <p:cNvSpPr txBox="1"/>
              <p:nvPr/>
            </p:nvSpPr>
            <p:spPr>
              <a:xfrm>
                <a:off x="4145700" y="4516448"/>
                <a:ext cx="685829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8AA7697-A9F0-4233-A46C-17EBC3FEF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700" y="4516448"/>
                <a:ext cx="685829" cy="326371"/>
              </a:xfrm>
              <a:prstGeom prst="rect">
                <a:avLst/>
              </a:prstGeom>
              <a:blipFill>
                <a:blip r:embed="rId32"/>
                <a:stretch>
                  <a:fillRect l="-5310" t="-377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81F276B-BF2B-4CD1-AEE2-51CF7AB6CB59}"/>
              </a:ext>
            </a:extLst>
          </p:cNvPr>
          <p:cNvCxnSpPr/>
          <p:nvPr/>
        </p:nvCxnSpPr>
        <p:spPr>
          <a:xfrm>
            <a:off x="4800468" y="394159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1A46A38-185E-4F79-8B7E-53FA03F481E9}"/>
              </a:ext>
            </a:extLst>
          </p:cNvPr>
          <p:cNvSpPr txBox="1"/>
          <p:nvPr/>
        </p:nvSpPr>
        <p:spPr>
          <a:xfrm>
            <a:off x="5514122" y="513188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3</a:t>
            </a:r>
            <a:endParaRPr lang="zh-CN" altLang="en-US" sz="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330C228-B7E7-4500-B659-7DD910CF7904}"/>
              </a:ext>
            </a:extLst>
          </p:cNvPr>
          <p:cNvSpPr txBox="1"/>
          <p:nvPr/>
        </p:nvSpPr>
        <p:spPr>
          <a:xfrm>
            <a:off x="4001654" y="5002712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3</a:t>
            </a:r>
            <a:endParaRPr lang="zh-CN" altLang="en-US" sz="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38087-7957-4EFD-8A30-6A2E5D551418}"/>
              </a:ext>
            </a:extLst>
          </p:cNvPr>
          <p:cNvSpPr/>
          <p:nvPr/>
        </p:nvSpPr>
        <p:spPr>
          <a:xfrm>
            <a:off x="9220200" y="3529138"/>
            <a:ext cx="426241" cy="14405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3503C3-2E8D-4CF2-9E64-7E623E13B5D2}"/>
              </a:ext>
            </a:extLst>
          </p:cNvPr>
          <p:cNvSpPr txBox="1"/>
          <p:nvPr/>
        </p:nvSpPr>
        <p:spPr>
          <a:xfrm>
            <a:off x="9173586" y="4090134"/>
            <a:ext cx="983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Softmax</a:t>
            </a:r>
            <a:endParaRPr lang="zh-CN" altLang="en-US" sz="800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B490540-766A-4C8F-8E58-19A5548CCD64}"/>
              </a:ext>
            </a:extLst>
          </p:cNvPr>
          <p:cNvSpPr/>
          <p:nvPr/>
        </p:nvSpPr>
        <p:spPr>
          <a:xfrm>
            <a:off x="10355421" y="3529138"/>
            <a:ext cx="426241" cy="14405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CDB06CB-9F42-4E86-8E86-18BA1CE11D39}"/>
              </a:ext>
            </a:extLst>
          </p:cNvPr>
          <p:cNvSpPr txBox="1"/>
          <p:nvPr/>
        </p:nvSpPr>
        <p:spPr>
          <a:xfrm>
            <a:off x="10295676" y="4036507"/>
            <a:ext cx="54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Cross</a:t>
            </a:r>
          </a:p>
          <a:p>
            <a:pPr algn="ctr"/>
            <a:r>
              <a:rPr lang="en-US" altLang="zh-CN" sz="800" dirty="0"/>
              <a:t>Entropy</a:t>
            </a:r>
          </a:p>
          <a:p>
            <a:pPr algn="ctr"/>
            <a:r>
              <a:rPr lang="en-US" altLang="zh-CN" sz="800" dirty="0"/>
              <a:t>Error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B66F478-5CD1-4FC2-8146-94077B349130}"/>
              </a:ext>
            </a:extLst>
          </p:cNvPr>
          <p:cNvCxnSpPr>
            <a:cxnSpLocks/>
          </p:cNvCxnSpPr>
          <p:nvPr/>
        </p:nvCxnSpPr>
        <p:spPr>
          <a:xfrm flipH="1">
            <a:off x="9646442" y="3835930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423710C-513D-4CB8-B830-B0E95D0870D9}"/>
              </a:ext>
            </a:extLst>
          </p:cNvPr>
          <p:cNvCxnSpPr>
            <a:cxnSpLocks/>
          </p:cNvCxnSpPr>
          <p:nvPr/>
        </p:nvCxnSpPr>
        <p:spPr>
          <a:xfrm>
            <a:off x="9646441" y="3794392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4A686-3135-4A77-8BFD-49B52FE67797}"/>
                  </a:ext>
                </a:extLst>
              </p:cNvPr>
              <p:cNvSpPr txBox="1"/>
              <p:nvPr/>
            </p:nvSpPr>
            <p:spPr>
              <a:xfrm>
                <a:off x="9956784" y="3650205"/>
                <a:ext cx="1286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4A686-3135-4A77-8BFD-49B52FE67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784" y="3650205"/>
                <a:ext cx="128625" cy="123111"/>
              </a:xfrm>
              <a:prstGeom prst="rect">
                <a:avLst/>
              </a:prstGeom>
              <a:blipFill>
                <a:blip r:embed="rId33"/>
                <a:stretch>
                  <a:fillRect l="-19048" r="-9524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12D3973-740E-4408-89E5-2B9C1AB1D550}"/>
              </a:ext>
            </a:extLst>
          </p:cNvPr>
          <p:cNvCxnSpPr>
            <a:cxnSpLocks/>
          </p:cNvCxnSpPr>
          <p:nvPr/>
        </p:nvCxnSpPr>
        <p:spPr>
          <a:xfrm flipH="1">
            <a:off x="9654116" y="4308134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29CF132-7E7A-416D-B42C-78744E5E12D6}"/>
              </a:ext>
            </a:extLst>
          </p:cNvPr>
          <p:cNvCxnSpPr>
            <a:cxnSpLocks/>
          </p:cNvCxnSpPr>
          <p:nvPr/>
        </p:nvCxnSpPr>
        <p:spPr>
          <a:xfrm>
            <a:off x="9654115" y="4266596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9A50FB5-A5AF-4B47-BBDB-F34A5D376D8D}"/>
                  </a:ext>
                </a:extLst>
              </p:cNvPr>
              <p:cNvSpPr txBox="1"/>
              <p:nvPr/>
            </p:nvSpPr>
            <p:spPr>
              <a:xfrm>
                <a:off x="9964458" y="4122409"/>
                <a:ext cx="1309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9A50FB5-A5AF-4B47-BBDB-F34A5D376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58" y="4122409"/>
                <a:ext cx="130997" cy="123111"/>
              </a:xfrm>
              <a:prstGeom prst="rect">
                <a:avLst/>
              </a:prstGeom>
              <a:blipFill>
                <a:blip r:embed="rId34"/>
                <a:stretch>
                  <a:fillRect l="-23810" r="-47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03C02B-9961-485E-A6A6-D5C63928F14F}"/>
              </a:ext>
            </a:extLst>
          </p:cNvPr>
          <p:cNvCxnSpPr>
            <a:cxnSpLocks/>
          </p:cNvCxnSpPr>
          <p:nvPr/>
        </p:nvCxnSpPr>
        <p:spPr>
          <a:xfrm flipH="1">
            <a:off x="9654116" y="4757765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F0258CD-84CC-4748-8D79-DC4DFA5C6E17}"/>
              </a:ext>
            </a:extLst>
          </p:cNvPr>
          <p:cNvCxnSpPr>
            <a:cxnSpLocks/>
          </p:cNvCxnSpPr>
          <p:nvPr/>
        </p:nvCxnSpPr>
        <p:spPr>
          <a:xfrm>
            <a:off x="9654115" y="4716227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3BD1071-3275-439B-BD3C-8510A9CAD1D6}"/>
                  </a:ext>
                </a:extLst>
              </p:cNvPr>
              <p:cNvSpPr txBox="1"/>
              <p:nvPr/>
            </p:nvSpPr>
            <p:spPr>
              <a:xfrm>
                <a:off x="9964458" y="4572040"/>
                <a:ext cx="1309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3BD1071-3275-439B-BD3C-8510A9CA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58" y="4572040"/>
                <a:ext cx="130997" cy="123111"/>
              </a:xfrm>
              <a:prstGeom prst="rect">
                <a:avLst/>
              </a:prstGeom>
              <a:blipFill>
                <a:blip r:embed="rId35"/>
                <a:stretch>
                  <a:fillRect l="-23810" r="-47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E1E088A-7FB1-4A47-9E02-A309D68E346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9964458" y="4122409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9133828B-42D2-4FE8-A958-7EDBF5BA65D2}"/>
              </a:ext>
            </a:extLst>
          </p:cNvPr>
          <p:cNvCxnSpPr>
            <a:cxnSpLocks/>
          </p:cNvCxnSpPr>
          <p:nvPr/>
        </p:nvCxnSpPr>
        <p:spPr>
          <a:xfrm>
            <a:off x="9967667" y="4572040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61AD9D2E-3394-459F-BB2C-DD6BF6B435A5}"/>
              </a:ext>
            </a:extLst>
          </p:cNvPr>
          <p:cNvCxnSpPr>
            <a:cxnSpLocks/>
          </p:cNvCxnSpPr>
          <p:nvPr/>
        </p:nvCxnSpPr>
        <p:spPr>
          <a:xfrm>
            <a:off x="9961913" y="3647773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086830-F533-491A-B566-F430E13D1B46}"/>
                  </a:ext>
                </a:extLst>
              </p:cNvPr>
              <p:cNvSpPr txBox="1"/>
              <p:nvPr/>
            </p:nvSpPr>
            <p:spPr>
              <a:xfrm>
                <a:off x="9956784" y="3502724"/>
                <a:ext cx="11259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086830-F533-491A-B566-F430E13D1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784" y="3502724"/>
                <a:ext cx="112595" cy="123111"/>
              </a:xfrm>
              <a:prstGeom prst="rect">
                <a:avLst/>
              </a:prstGeom>
              <a:blipFill>
                <a:blip r:embed="rId36"/>
                <a:stretch>
                  <a:fillRect l="-15789" r="-1052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4B2B6B1-2478-4972-BD38-345669E97C47}"/>
                  </a:ext>
                </a:extLst>
              </p:cNvPr>
              <p:cNvSpPr txBox="1"/>
              <p:nvPr/>
            </p:nvSpPr>
            <p:spPr>
              <a:xfrm>
                <a:off x="9952307" y="3974952"/>
                <a:ext cx="1149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4B2B6B1-2478-4972-BD38-345669E97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307" y="3974952"/>
                <a:ext cx="114967" cy="123111"/>
              </a:xfrm>
              <a:prstGeom prst="rect">
                <a:avLst/>
              </a:prstGeom>
              <a:blipFill>
                <a:blip r:embed="rId37"/>
                <a:stretch>
                  <a:fillRect l="-22222" r="-1111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B07EA06-931F-4B03-8BEF-66E71D05141A}"/>
                  </a:ext>
                </a:extLst>
              </p:cNvPr>
              <p:cNvSpPr txBox="1"/>
              <p:nvPr/>
            </p:nvSpPr>
            <p:spPr>
              <a:xfrm>
                <a:off x="9971650" y="4431661"/>
                <a:ext cx="1149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B07EA06-931F-4B03-8BEF-66E71D051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650" y="4431661"/>
                <a:ext cx="114967" cy="123111"/>
              </a:xfrm>
              <a:prstGeom prst="rect">
                <a:avLst/>
              </a:prstGeom>
              <a:blipFill>
                <a:blip r:embed="rId38"/>
                <a:stretch>
                  <a:fillRect l="-21053" r="-526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463EBB7-05D4-49DB-B6B3-CDA1C58E86F6}"/>
              </a:ext>
            </a:extLst>
          </p:cNvPr>
          <p:cNvCxnSpPr>
            <a:cxnSpLocks/>
          </p:cNvCxnSpPr>
          <p:nvPr/>
        </p:nvCxnSpPr>
        <p:spPr>
          <a:xfrm flipH="1">
            <a:off x="10781664" y="4291654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A6A3B3E-B347-4DA2-BF2A-CF78F40FB06F}"/>
              </a:ext>
            </a:extLst>
          </p:cNvPr>
          <p:cNvCxnSpPr>
            <a:cxnSpLocks/>
          </p:cNvCxnSpPr>
          <p:nvPr/>
        </p:nvCxnSpPr>
        <p:spPr>
          <a:xfrm flipV="1">
            <a:off x="10781662" y="4249400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F684537-08C6-44EF-B575-2788CBA1EC77}"/>
                  </a:ext>
                </a:extLst>
              </p:cNvPr>
              <p:cNvSpPr txBox="1"/>
              <p:nvPr/>
            </p:nvSpPr>
            <p:spPr>
              <a:xfrm>
                <a:off x="10979689" y="4085837"/>
                <a:ext cx="854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F684537-08C6-44EF-B575-2788CBA1E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689" y="4085837"/>
                <a:ext cx="85473" cy="123111"/>
              </a:xfrm>
              <a:prstGeom prst="rect">
                <a:avLst/>
              </a:prstGeom>
              <a:blipFill>
                <a:blip r:embed="rId39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2135976-76C5-4BCB-B59A-E633DAB96C63}"/>
                  </a:ext>
                </a:extLst>
              </p:cNvPr>
              <p:cNvSpPr txBox="1"/>
              <p:nvPr/>
            </p:nvSpPr>
            <p:spPr>
              <a:xfrm>
                <a:off x="10972009" y="4305613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2135976-76C5-4BCB-B59A-E633DAB96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009" y="4305613"/>
                <a:ext cx="84960" cy="123111"/>
              </a:xfrm>
              <a:prstGeom prst="rect">
                <a:avLst/>
              </a:prstGeom>
              <a:blipFill>
                <a:blip r:embed="rId40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EF2558B-C15B-4AD4-8F03-03F65B4C9F46}"/>
              </a:ext>
            </a:extLst>
          </p:cNvPr>
          <p:cNvCxnSpPr>
            <a:cxnSpLocks/>
          </p:cNvCxnSpPr>
          <p:nvPr/>
        </p:nvCxnSpPr>
        <p:spPr>
          <a:xfrm flipH="1">
            <a:off x="8752308" y="3834841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5B8027C-8F0C-423F-8CF3-9765D7F989E6}"/>
              </a:ext>
            </a:extLst>
          </p:cNvPr>
          <p:cNvCxnSpPr>
            <a:cxnSpLocks/>
          </p:cNvCxnSpPr>
          <p:nvPr/>
        </p:nvCxnSpPr>
        <p:spPr>
          <a:xfrm flipV="1">
            <a:off x="8752306" y="3792587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A86F876-46F1-4F11-86BC-B22584FB3A68}"/>
                  </a:ext>
                </a:extLst>
              </p:cNvPr>
              <p:cNvSpPr txBox="1"/>
              <p:nvPr/>
            </p:nvSpPr>
            <p:spPr>
              <a:xfrm>
                <a:off x="8959555" y="3644583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A86F876-46F1-4F11-86BC-B22584FB3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555" y="3644583"/>
                <a:ext cx="45719" cy="123111"/>
              </a:xfrm>
              <a:prstGeom prst="rect">
                <a:avLst/>
              </a:prstGeom>
              <a:blipFill>
                <a:blip r:embed="rId41"/>
                <a:stretch>
                  <a:fillRect l="-71429" r="-20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A1DA266-786F-40E8-9447-19A9C8BA33EE}"/>
                  </a:ext>
                </a:extLst>
              </p:cNvPr>
              <p:cNvSpPr txBox="1"/>
              <p:nvPr/>
            </p:nvSpPr>
            <p:spPr>
              <a:xfrm>
                <a:off x="8829777" y="3838206"/>
                <a:ext cx="33496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A1DA266-786F-40E8-9447-19A9C8BA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777" y="3838206"/>
                <a:ext cx="334963" cy="123111"/>
              </a:xfrm>
              <a:prstGeom prst="rect">
                <a:avLst/>
              </a:prstGeom>
              <a:blipFill>
                <a:blip r:embed="rId42"/>
                <a:stretch>
                  <a:fillRect l="-5455" r="-545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97988BD-1FE1-4875-AFC0-DA01BC37C3A4}"/>
              </a:ext>
            </a:extLst>
          </p:cNvPr>
          <p:cNvCxnSpPr>
            <a:cxnSpLocks/>
          </p:cNvCxnSpPr>
          <p:nvPr/>
        </p:nvCxnSpPr>
        <p:spPr>
          <a:xfrm flipH="1">
            <a:off x="8760511" y="4308550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175A719-D18F-40FE-898A-ED2AF54F8612}"/>
              </a:ext>
            </a:extLst>
          </p:cNvPr>
          <p:cNvCxnSpPr>
            <a:cxnSpLocks/>
          </p:cNvCxnSpPr>
          <p:nvPr/>
        </p:nvCxnSpPr>
        <p:spPr>
          <a:xfrm flipV="1">
            <a:off x="8760509" y="4266296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9E0FE1E-D14A-471F-AEB7-89B936D95FAA}"/>
                  </a:ext>
                </a:extLst>
              </p:cNvPr>
              <p:cNvSpPr txBox="1"/>
              <p:nvPr/>
            </p:nvSpPr>
            <p:spPr>
              <a:xfrm>
                <a:off x="8967758" y="4118292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9E0FE1E-D14A-471F-AEB7-89B936D95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758" y="4118292"/>
                <a:ext cx="45719" cy="123111"/>
              </a:xfrm>
              <a:prstGeom prst="rect">
                <a:avLst/>
              </a:prstGeom>
              <a:blipFill>
                <a:blip r:embed="rId43"/>
                <a:stretch>
                  <a:fillRect l="-50000" r="-175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84B0B11-F19A-43BA-B8ED-EA92C7E4B529}"/>
                  </a:ext>
                </a:extLst>
              </p:cNvPr>
              <p:cNvSpPr txBox="1"/>
              <p:nvPr/>
            </p:nvSpPr>
            <p:spPr>
              <a:xfrm>
                <a:off x="8837980" y="4311915"/>
                <a:ext cx="33970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84B0B11-F19A-43BA-B8ED-EA92C7E4B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980" y="4311915"/>
                <a:ext cx="339708" cy="123111"/>
              </a:xfrm>
              <a:prstGeom prst="rect">
                <a:avLst/>
              </a:prstGeom>
              <a:blipFill>
                <a:blip r:embed="rId44"/>
                <a:stretch>
                  <a:fillRect l="-8929" r="-178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E903BE-838F-4974-8BD7-F8FA839D704F}"/>
              </a:ext>
            </a:extLst>
          </p:cNvPr>
          <p:cNvCxnSpPr>
            <a:cxnSpLocks/>
          </p:cNvCxnSpPr>
          <p:nvPr/>
        </p:nvCxnSpPr>
        <p:spPr>
          <a:xfrm flipH="1">
            <a:off x="8761350" y="4757765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184EA29-2BEB-4DCC-9E22-E5ACACC303BA}"/>
              </a:ext>
            </a:extLst>
          </p:cNvPr>
          <p:cNvCxnSpPr>
            <a:cxnSpLocks/>
          </p:cNvCxnSpPr>
          <p:nvPr/>
        </p:nvCxnSpPr>
        <p:spPr>
          <a:xfrm flipV="1">
            <a:off x="8761348" y="4715511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B1AB65F-9DF6-4530-A451-C814D79FB33B}"/>
                  </a:ext>
                </a:extLst>
              </p:cNvPr>
              <p:cNvSpPr txBox="1"/>
              <p:nvPr/>
            </p:nvSpPr>
            <p:spPr>
              <a:xfrm>
                <a:off x="8968597" y="4567507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B1AB65F-9DF6-4530-A451-C814D79F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597" y="4567507"/>
                <a:ext cx="45719" cy="123111"/>
              </a:xfrm>
              <a:prstGeom prst="rect">
                <a:avLst/>
              </a:prstGeom>
              <a:blipFill>
                <a:blip r:embed="rId45"/>
                <a:stretch>
                  <a:fillRect l="-50000" r="-17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F2EB450-BDE5-4845-92B7-8551A7F9CDB6}"/>
                  </a:ext>
                </a:extLst>
              </p:cNvPr>
              <p:cNvSpPr txBox="1"/>
              <p:nvPr/>
            </p:nvSpPr>
            <p:spPr>
              <a:xfrm>
                <a:off x="8838819" y="4761130"/>
                <a:ext cx="33970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F2EB450-BDE5-4845-92B7-8551A7F9C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819" y="4761130"/>
                <a:ext cx="339708" cy="123111"/>
              </a:xfrm>
              <a:prstGeom prst="rect">
                <a:avLst/>
              </a:prstGeom>
              <a:blipFill>
                <a:blip r:embed="rId46"/>
                <a:stretch>
                  <a:fillRect l="-8929" r="-178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1EF8B49-AB79-4C12-B019-23F8BE6645EE}"/>
              </a:ext>
            </a:extLst>
          </p:cNvPr>
          <p:cNvCxnSpPr>
            <a:cxnSpLocks/>
            <a:stCxn id="46" idx="2"/>
          </p:cNvCxnSpPr>
          <p:nvPr/>
        </p:nvCxnSpPr>
        <p:spPr>
          <a:xfrm flipH="1" flipV="1">
            <a:off x="4868687" y="3974952"/>
            <a:ext cx="396079" cy="4236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3AE8D6F9-C51B-4771-B7EC-0C4A9ED3BD12}"/>
              </a:ext>
            </a:extLst>
          </p:cNvPr>
          <p:cNvSpPr/>
          <p:nvPr/>
        </p:nvSpPr>
        <p:spPr>
          <a:xfrm>
            <a:off x="3972634" y="31717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2FE2CD2-19B7-4EB4-8DA3-8297F967D686}"/>
              </a:ext>
            </a:extLst>
          </p:cNvPr>
          <p:cNvSpPr/>
          <p:nvPr/>
        </p:nvSpPr>
        <p:spPr>
          <a:xfrm>
            <a:off x="3973337" y="344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E34FDD-D245-44A4-885E-B5BF8EEBB4D7}"/>
              </a:ext>
            </a:extLst>
          </p:cNvPr>
          <p:cNvSpPr/>
          <p:nvPr/>
        </p:nvSpPr>
        <p:spPr>
          <a:xfrm>
            <a:off x="3972634" y="44251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13CB769-AF85-47E3-9D8E-FB8285AC7A0E}"/>
              </a:ext>
            </a:extLst>
          </p:cNvPr>
          <p:cNvSpPr/>
          <p:nvPr/>
        </p:nvSpPr>
        <p:spPr>
          <a:xfrm>
            <a:off x="4768334" y="32608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7265FF8-9738-411C-A41C-BB6909D381D7}"/>
              </a:ext>
            </a:extLst>
          </p:cNvPr>
          <p:cNvSpPr/>
          <p:nvPr/>
        </p:nvSpPr>
        <p:spPr>
          <a:xfrm>
            <a:off x="4768334" y="42810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0E1A13-B3D0-4C42-88E5-DA69ACA3169C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4140752" y="3255850"/>
            <a:ext cx="652202" cy="296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AD8EE9-C102-4263-882C-6826E659273E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4141455" y="3531523"/>
            <a:ext cx="626879" cy="83353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797032E-5092-4511-85E7-48256C41A0D4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 flipV="1">
            <a:off x="4140752" y="3404380"/>
            <a:ext cx="652202" cy="11048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5EAA72-4A95-4414-AF0B-C8B5A0F177A4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4141455" y="3344941"/>
            <a:ext cx="626879" cy="1865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881FA9-582F-4510-B128-6C45DCF2CF8D}"/>
              </a:ext>
            </a:extLst>
          </p:cNvPr>
          <p:cNvCxnSpPr>
            <a:cxnSpLocks/>
            <a:stCxn id="12" idx="6"/>
            <a:endCxn id="16" idx="3"/>
          </p:cNvCxnSpPr>
          <p:nvPr/>
        </p:nvCxnSpPr>
        <p:spPr>
          <a:xfrm flipV="1">
            <a:off x="4140752" y="4424499"/>
            <a:ext cx="652202" cy="8472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648E0B9-B8A1-49F9-BD7A-AE7BC0D10C6F}"/>
              </a:ext>
            </a:extLst>
          </p:cNvPr>
          <p:cNvSpPr/>
          <p:nvPr/>
        </p:nvSpPr>
        <p:spPr>
          <a:xfrm>
            <a:off x="5594134" y="3493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019A28-71A0-4E15-8F3F-3ED82CF4648A}"/>
              </a:ext>
            </a:extLst>
          </p:cNvPr>
          <p:cNvSpPr/>
          <p:nvPr/>
        </p:nvSpPr>
        <p:spPr>
          <a:xfrm>
            <a:off x="5594134" y="415274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18FB03-5F4B-48DB-A670-93810FC118C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936452" y="3344941"/>
            <a:ext cx="657682" cy="23214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7DF7D-AFBD-4A04-AEEF-62AE3B350A78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936452" y="3344941"/>
            <a:ext cx="682302" cy="8324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88C62AB-4FF6-4BD6-AA80-14D7FAA1B4FD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 flipV="1">
            <a:off x="4936452" y="4236808"/>
            <a:ext cx="657682" cy="1282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2E5B498-85D7-44D7-9B12-5727EA9F61A5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936452" y="3636522"/>
            <a:ext cx="682302" cy="72853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33D76F-B4B2-4A9C-98E0-6B4EC8924428}"/>
                  </a:ext>
                </a:extLst>
              </p:cNvPr>
              <p:cNvSpPr txBox="1"/>
              <p:nvPr/>
            </p:nvSpPr>
            <p:spPr>
              <a:xfrm>
                <a:off x="5566444" y="34693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33D76F-B4B2-4A9C-98E0-6B4EC8924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444" y="3469362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4A8E89-89AE-4C5E-98B4-022629E5F647}"/>
                  </a:ext>
                </a:extLst>
              </p:cNvPr>
              <p:cNvSpPr txBox="1"/>
              <p:nvPr/>
            </p:nvSpPr>
            <p:spPr>
              <a:xfrm flipH="1">
                <a:off x="5584154" y="4130807"/>
                <a:ext cx="1347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4A8E89-89AE-4C5E-98B4-022629E5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84154" y="4130807"/>
                <a:ext cx="134751" cy="215444"/>
              </a:xfrm>
              <a:prstGeom prst="rect">
                <a:avLst/>
              </a:prstGeom>
              <a:blipFill>
                <a:blip r:embed="rId4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B44923C-63B2-4DB8-9A76-40CBE32DDEBB}"/>
                  </a:ext>
                </a:extLst>
              </p:cNvPr>
              <p:cNvSpPr txBox="1"/>
              <p:nvPr/>
            </p:nvSpPr>
            <p:spPr>
              <a:xfrm>
                <a:off x="2422625" y="2749353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B44923C-63B2-4DB8-9A76-40CBE32DD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25" y="2749353"/>
                <a:ext cx="97472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5F764CB2-F534-4586-92A2-C61B19A88182}"/>
              </a:ext>
            </a:extLst>
          </p:cNvPr>
          <p:cNvSpPr/>
          <p:nvPr/>
        </p:nvSpPr>
        <p:spPr>
          <a:xfrm>
            <a:off x="3972634" y="418756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A5C2F0-E80F-46F4-895B-3828BBF8FF4C}"/>
              </a:ext>
            </a:extLst>
          </p:cNvPr>
          <p:cNvSpPr txBox="1"/>
          <p:nvPr/>
        </p:nvSpPr>
        <p:spPr>
          <a:xfrm>
            <a:off x="3824328" y="3708708"/>
            <a:ext cx="461665" cy="4640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E23BE3-286F-4586-BA4F-D6BCBB77F418}"/>
                  </a:ext>
                </a:extLst>
              </p:cNvPr>
              <p:cNvSpPr txBox="1"/>
              <p:nvPr/>
            </p:nvSpPr>
            <p:spPr>
              <a:xfrm>
                <a:off x="3567796" y="2754847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E23BE3-286F-4586-BA4F-D6BCBB77F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796" y="2754847"/>
                <a:ext cx="97472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3319DC-455A-4E45-A448-C8D19098570E}"/>
                  </a:ext>
                </a:extLst>
              </p:cNvPr>
              <p:cNvSpPr txBox="1"/>
              <p:nvPr/>
            </p:nvSpPr>
            <p:spPr>
              <a:xfrm>
                <a:off x="4350358" y="2754846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3319DC-455A-4E45-A448-C8D190985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58" y="2754846"/>
                <a:ext cx="97472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AD8F8C6-D556-48D9-ADD7-FEA96C2490DA}"/>
                  </a:ext>
                </a:extLst>
              </p:cNvPr>
              <p:cNvSpPr txBox="1"/>
              <p:nvPr/>
            </p:nvSpPr>
            <p:spPr>
              <a:xfrm>
                <a:off x="5190830" y="2758267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AD8F8C6-D556-48D9-ADD7-FEA96C24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30" y="2758267"/>
                <a:ext cx="97472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01913C6E-1DA3-4B36-9C3E-37A5E9954ABE}"/>
              </a:ext>
            </a:extLst>
          </p:cNvPr>
          <p:cNvSpPr txBox="1"/>
          <p:nvPr/>
        </p:nvSpPr>
        <p:spPr>
          <a:xfrm>
            <a:off x="4606889" y="3663931"/>
            <a:ext cx="461665" cy="444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73B7B8F-6667-44D7-AAFA-5C09C099FDD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140752" y="3255850"/>
            <a:ext cx="626879" cy="108181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DBF7902-433F-44D0-953F-CB32F92891B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141455" y="3531523"/>
            <a:ext cx="624770" cy="2694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DDD3409-587A-4EAC-85C3-7B82C9E68FE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140752" y="3916417"/>
            <a:ext cx="626879" cy="59281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FEEA6BE-5BF4-488D-BF89-1784CEB37762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4140752" y="3835633"/>
            <a:ext cx="624143" cy="4359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419E0A8-4855-439F-9B0B-1A902D15F455}"/>
              </a:ext>
            </a:extLst>
          </p:cNvPr>
          <p:cNvCxnSpPr>
            <a:cxnSpLocks/>
            <a:stCxn id="40" idx="6"/>
            <a:endCxn id="16" idx="2"/>
          </p:cNvCxnSpPr>
          <p:nvPr/>
        </p:nvCxnSpPr>
        <p:spPr>
          <a:xfrm>
            <a:off x="4140752" y="4271627"/>
            <a:ext cx="627582" cy="934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F1579B1-A8D4-4D9A-857A-2353C84152F2}"/>
              </a:ext>
            </a:extLst>
          </p:cNvPr>
          <p:cNvCxnSpPr>
            <a:cxnSpLocks/>
            <a:stCxn id="40" idx="6"/>
            <a:endCxn id="15" idx="3"/>
          </p:cNvCxnSpPr>
          <p:nvPr/>
        </p:nvCxnSpPr>
        <p:spPr>
          <a:xfrm flipV="1">
            <a:off x="4140752" y="3404380"/>
            <a:ext cx="652202" cy="8672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C37D7E3-FA7B-4360-AE6B-AA2A1573673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140752" y="3255850"/>
            <a:ext cx="612223" cy="4462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560D747-20E5-4BAF-86AA-6F8100CE9856}"/>
              </a:ext>
            </a:extLst>
          </p:cNvPr>
          <p:cNvCxnSpPr>
            <a:cxnSpLocks/>
            <a:stCxn id="136" idx="6"/>
            <a:endCxn id="10" idx="2"/>
          </p:cNvCxnSpPr>
          <p:nvPr/>
        </p:nvCxnSpPr>
        <p:spPr>
          <a:xfrm flipV="1">
            <a:off x="3053361" y="3255850"/>
            <a:ext cx="919273" cy="16811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C306560-66A4-48BB-A47F-A2D01E80C993}"/>
              </a:ext>
            </a:extLst>
          </p:cNvPr>
          <p:cNvCxnSpPr>
            <a:cxnSpLocks/>
            <a:stCxn id="136" idx="6"/>
            <a:endCxn id="11" idx="2"/>
          </p:cNvCxnSpPr>
          <p:nvPr/>
        </p:nvCxnSpPr>
        <p:spPr>
          <a:xfrm>
            <a:off x="3053361" y="3423968"/>
            <a:ext cx="919976" cy="1075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752288B-7068-4EBD-837C-AFC9CB314FA2}"/>
              </a:ext>
            </a:extLst>
          </p:cNvPr>
          <p:cNvCxnSpPr>
            <a:cxnSpLocks/>
            <a:stCxn id="137" idx="6"/>
            <a:endCxn id="40" idx="2"/>
          </p:cNvCxnSpPr>
          <p:nvPr/>
        </p:nvCxnSpPr>
        <p:spPr>
          <a:xfrm flipV="1">
            <a:off x="3056843" y="4271627"/>
            <a:ext cx="915791" cy="7481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4ABA382-C926-4C5A-96CE-736DA82C087B}"/>
              </a:ext>
            </a:extLst>
          </p:cNvPr>
          <p:cNvCxnSpPr>
            <a:cxnSpLocks/>
            <a:stCxn id="137" idx="6"/>
            <a:endCxn id="12" idx="2"/>
          </p:cNvCxnSpPr>
          <p:nvPr/>
        </p:nvCxnSpPr>
        <p:spPr>
          <a:xfrm>
            <a:off x="3056843" y="4346442"/>
            <a:ext cx="915791" cy="1627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CFA8478-0FBA-4358-966E-5BD37376C13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73400" y="3255850"/>
            <a:ext cx="899234" cy="6303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E03B4AE-EF47-44CF-8075-0CB2DE5EC0F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911725" y="3577083"/>
            <a:ext cx="682409" cy="2805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AD98BAD5-A770-460C-9772-CB5FE1F3636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908393" y="3855931"/>
            <a:ext cx="685741" cy="3808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3252537-9D1B-4C91-B55C-5476703145DE}"/>
              </a:ext>
            </a:extLst>
          </p:cNvPr>
          <p:cNvSpPr txBox="1"/>
          <p:nvPr/>
        </p:nvSpPr>
        <p:spPr>
          <a:xfrm>
            <a:off x="5435051" y="3691648"/>
            <a:ext cx="461665" cy="903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62E3145-5D84-4854-8A04-A0CC688AC08D}"/>
              </a:ext>
            </a:extLst>
          </p:cNvPr>
          <p:cNvCxnSpPr>
            <a:cxnSpLocks/>
          </p:cNvCxnSpPr>
          <p:nvPr/>
        </p:nvCxnSpPr>
        <p:spPr>
          <a:xfrm>
            <a:off x="4924425" y="3857625"/>
            <a:ext cx="70167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3AEFE1A-1F82-4D77-A835-2D427451939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936452" y="3344941"/>
            <a:ext cx="683298" cy="4999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4F60955-7718-46E9-867C-A846844012ED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4936452" y="3883025"/>
            <a:ext cx="680123" cy="4820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FD9DBD14-FB24-4F8C-A265-2C0CEE0B1AE7}"/>
              </a:ext>
            </a:extLst>
          </p:cNvPr>
          <p:cNvSpPr/>
          <p:nvPr/>
        </p:nvSpPr>
        <p:spPr>
          <a:xfrm>
            <a:off x="2885243" y="33399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EFB486F9-34B6-490B-ACFB-ABCF7F5FEE39}"/>
              </a:ext>
            </a:extLst>
          </p:cNvPr>
          <p:cNvSpPr/>
          <p:nvPr/>
        </p:nvSpPr>
        <p:spPr>
          <a:xfrm>
            <a:off x="2888725" y="42623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0A940090-CEEC-4754-AB21-D312F96A7420}"/>
              </a:ext>
            </a:extLst>
          </p:cNvPr>
          <p:cNvSpPr txBox="1"/>
          <p:nvPr/>
        </p:nvSpPr>
        <p:spPr>
          <a:xfrm>
            <a:off x="2738469" y="3679128"/>
            <a:ext cx="461665" cy="4640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6DCF6B6-68E7-4CFF-B01F-396AD80C5FAA}"/>
              </a:ext>
            </a:extLst>
          </p:cNvPr>
          <p:cNvCxnSpPr>
            <a:cxnSpLocks/>
            <a:stCxn id="137" idx="6"/>
            <a:endCxn id="11" idx="2"/>
          </p:cNvCxnSpPr>
          <p:nvPr/>
        </p:nvCxnSpPr>
        <p:spPr>
          <a:xfrm flipV="1">
            <a:off x="3056843" y="3531523"/>
            <a:ext cx="916494" cy="8149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2F9303D-920D-4AA3-9F51-6DBF6F9B60C1}"/>
              </a:ext>
            </a:extLst>
          </p:cNvPr>
          <p:cNvCxnSpPr>
            <a:cxnSpLocks/>
            <a:stCxn id="137" idx="6"/>
            <a:endCxn id="10" idx="2"/>
          </p:cNvCxnSpPr>
          <p:nvPr/>
        </p:nvCxnSpPr>
        <p:spPr>
          <a:xfrm flipV="1">
            <a:off x="3056843" y="3255850"/>
            <a:ext cx="915791" cy="10905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D3E66A7-5DF2-4049-885B-6B84F09528D3}"/>
              </a:ext>
            </a:extLst>
          </p:cNvPr>
          <p:cNvCxnSpPr>
            <a:cxnSpLocks/>
            <a:stCxn id="136" idx="6"/>
            <a:endCxn id="40" idx="2"/>
          </p:cNvCxnSpPr>
          <p:nvPr/>
        </p:nvCxnSpPr>
        <p:spPr>
          <a:xfrm>
            <a:off x="3053361" y="3423968"/>
            <a:ext cx="919273" cy="8476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1B608D2-DAA9-4298-B482-BABA55C808BD}"/>
              </a:ext>
            </a:extLst>
          </p:cNvPr>
          <p:cNvCxnSpPr>
            <a:cxnSpLocks/>
            <a:stCxn id="136" idx="6"/>
            <a:endCxn id="12" idx="2"/>
          </p:cNvCxnSpPr>
          <p:nvPr/>
        </p:nvCxnSpPr>
        <p:spPr>
          <a:xfrm>
            <a:off x="3053361" y="3423968"/>
            <a:ext cx="919273" cy="108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66EE4587-7D25-47AA-B785-8D5F4F82715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076575" y="3531523"/>
            <a:ext cx="896762" cy="3578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C81609B-AA87-4268-A8E1-6326C8764997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82925" y="3892551"/>
            <a:ext cx="889709" cy="37907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C5407A09-1196-4FD6-A876-F5F7CF593A2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076575" y="3883026"/>
            <a:ext cx="896059" cy="62620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0AE1296-A64E-4656-9FBE-222ACBA851A2}"/>
              </a:ext>
            </a:extLst>
          </p:cNvPr>
          <p:cNvCxnSpPr>
            <a:cxnSpLocks/>
            <a:stCxn id="136" idx="6"/>
          </p:cNvCxnSpPr>
          <p:nvPr/>
        </p:nvCxnSpPr>
        <p:spPr>
          <a:xfrm>
            <a:off x="3053361" y="3423968"/>
            <a:ext cx="905864" cy="42095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BF3224DC-9CDF-44C0-9A3D-F8597D57F854}"/>
              </a:ext>
            </a:extLst>
          </p:cNvPr>
          <p:cNvCxnSpPr>
            <a:cxnSpLocks/>
            <a:stCxn id="137" idx="6"/>
          </p:cNvCxnSpPr>
          <p:nvPr/>
        </p:nvCxnSpPr>
        <p:spPr>
          <a:xfrm flipV="1">
            <a:off x="3056843" y="3895725"/>
            <a:ext cx="911907" cy="4507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A33CBFD0-33C6-4C73-AC32-0541CADE4C38}"/>
              </a:ext>
            </a:extLst>
          </p:cNvPr>
          <p:cNvCxnSpPr>
            <a:cxnSpLocks/>
          </p:cNvCxnSpPr>
          <p:nvPr/>
        </p:nvCxnSpPr>
        <p:spPr>
          <a:xfrm flipV="1">
            <a:off x="3082925" y="3867150"/>
            <a:ext cx="879475" cy="19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2F424C04-A9ED-4AE8-BF0C-5D6F1522C02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102100" y="3344941"/>
            <a:ext cx="666234" cy="5634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ED644B1D-B306-4141-AD55-1716AACD3EBA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114800" y="3914776"/>
            <a:ext cx="653534" cy="4502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4322EBFF-130D-42FB-A3E9-741A2C6E75D5}"/>
              </a:ext>
            </a:extLst>
          </p:cNvPr>
          <p:cNvCxnSpPr>
            <a:cxnSpLocks/>
          </p:cNvCxnSpPr>
          <p:nvPr/>
        </p:nvCxnSpPr>
        <p:spPr>
          <a:xfrm flipV="1">
            <a:off x="4103863" y="3829050"/>
            <a:ext cx="649112" cy="8441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4BE0C33D-311F-4B84-84B7-F52F7F19F836}"/>
              </a:ext>
            </a:extLst>
          </p:cNvPr>
          <p:cNvSpPr txBox="1"/>
          <p:nvPr/>
        </p:nvSpPr>
        <p:spPr>
          <a:xfrm>
            <a:off x="2665371" y="474345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Layer0</a:t>
            </a:r>
          </a:p>
          <a:p>
            <a:pPr algn="ctr"/>
            <a:r>
              <a:rPr lang="zh-CN" altLang="en-US" sz="1100" dirty="0"/>
              <a:t>输入层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B62B02B-1ABF-4247-B468-02E69A0382BB}"/>
              </a:ext>
            </a:extLst>
          </p:cNvPr>
          <p:cNvSpPr txBox="1"/>
          <p:nvPr/>
        </p:nvSpPr>
        <p:spPr>
          <a:xfrm>
            <a:off x="3704743" y="4740962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Layer1</a:t>
            </a:r>
          </a:p>
          <a:p>
            <a:pPr algn="ctr"/>
            <a:r>
              <a:rPr lang="en-US" altLang="zh-CN" sz="1100" dirty="0"/>
              <a:t>Hidden1</a:t>
            </a:r>
            <a:endParaRPr lang="zh-CN" altLang="en-US" sz="11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024C73F-7223-4A37-8E06-ABF696483FA8}"/>
              </a:ext>
            </a:extLst>
          </p:cNvPr>
          <p:cNvSpPr txBox="1"/>
          <p:nvPr/>
        </p:nvSpPr>
        <p:spPr>
          <a:xfrm>
            <a:off x="4529945" y="4743450"/>
            <a:ext cx="7008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Layer2</a:t>
            </a:r>
          </a:p>
          <a:p>
            <a:pPr algn="ctr"/>
            <a:r>
              <a:rPr lang="en-US" altLang="zh-CN" sz="1100" dirty="0"/>
              <a:t>Hidden2</a:t>
            </a:r>
            <a:endParaRPr lang="zh-CN" altLang="en-US" sz="11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6ADC1238-A6D7-4C60-8D4B-75FB79E8EB9F}"/>
              </a:ext>
            </a:extLst>
          </p:cNvPr>
          <p:cNvSpPr txBox="1"/>
          <p:nvPr/>
        </p:nvSpPr>
        <p:spPr>
          <a:xfrm>
            <a:off x="5374263" y="4737066"/>
            <a:ext cx="607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Layer3</a:t>
            </a:r>
          </a:p>
          <a:p>
            <a:pPr algn="ctr"/>
            <a:r>
              <a:rPr lang="zh-CN" altLang="en-US" sz="1100" dirty="0"/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23660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B35DBC-0EF0-48EA-BC71-48B5FD446D1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2C987A9-12FC-4974-99AD-18B0C5802DE5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E7AA93-F8CC-470F-B67B-10025BBB25A1}"/>
              </a:ext>
            </a:extLst>
          </p:cNvPr>
          <p:cNvCxnSpPr>
            <a:cxnSpLocks/>
            <a:stCxn id="80" idx="6"/>
            <a:endCxn id="85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46FFA59-CD7A-457C-A3A9-2E72C9932ADB}"/>
              </a:ext>
            </a:extLst>
          </p:cNvPr>
          <p:cNvCxnSpPr>
            <a:cxnSpLocks/>
            <a:stCxn id="81" idx="6"/>
            <a:endCxn id="83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4172CA4-E00E-4BC9-B64E-12010EC5537F}"/>
              </a:ext>
            </a:extLst>
          </p:cNvPr>
          <p:cNvCxnSpPr>
            <a:cxnSpLocks/>
            <a:stCxn id="81" idx="6"/>
            <a:endCxn id="84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D2891FA-DAE8-4E86-A1C2-78D023396BFB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D50A765-14C0-4514-AC2B-92A00A8AC1CF}"/>
              </a:ext>
            </a:extLst>
          </p:cNvPr>
          <p:cNvSpPr txBox="1"/>
          <p:nvPr/>
        </p:nvSpPr>
        <p:spPr>
          <a:xfrm>
            <a:off x="1890301" y="494016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FFA26A-0A9A-4CEA-A194-D3F2E1BFA1C9}"/>
              </a:ext>
            </a:extLst>
          </p:cNvPr>
          <p:cNvSpPr txBox="1"/>
          <p:nvPr/>
        </p:nvSpPr>
        <p:spPr>
          <a:xfrm>
            <a:off x="2671947" y="49318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5197DA-48A5-456A-A0B1-42F26BBAB62A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8E0DC-48D0-4DB9-AD23-1B4BC3288493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8F4B01-78DE-466E-9AD5-12CCA1B043D0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97D8E72-8E47-4194-B1A1-D643624B3F8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D8F148-B454-48D6-9E57-DA7392E2CE16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20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/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blipFill>
                <a:blip r:embed="rId2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/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blipFill>
                <a:blip r:embed="rId22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/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F83029E-3872-42B8-9436-83DE973B4FD6}"/>
              </a:ext>
            </a:extLst>
          </p:cNvPr>
          <p:cNvSpPr txBox="1"/>
          <p:nvPr/>
        </p:nvSpPr>
        <p:spPr>
          <a:xfrm>
            <a:off x="2618406" y="332218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0803D9-5D47-468D-A020-1A23C14E24AC}"/>
              </a:ext>
            </a:extLst>
          </p:cNvPr>
          <p:cNvSpPr txBox="1"/>
          <p:nvPr/>
        </p:nvSpPr>
        <p:spPr>
          <a:xfrm>
            <a:off x="2681279" y="34605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1996051-5650-4868-AAFE-6B7350298E9B}"/>
              </a:ext>
            </a:extLst>
          </p:cNvPr>
          <p:cNvSpPr txBox="1"/>
          <p:nvPr/>
        </p:nvSpPr>
        <p:spPr>
          <a:xfrm>
            <a:off x="2692135" y="37607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359DFF1-FA82-4933-9F9D-FCC447A2EF0E}"/>
              </a:ext>
            </a:extLst>
          </p:cNvPr>
          <p:cNvSpPr txBox="1"/>
          <p:nvPr/>
        </p:nvSpPr>
        <p:spPr>
          <a:xfrm>
            <a:off x="2644596" y="39928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FDEBF5C-8637-4C45-AA66-A7838DB3EA14}"/>
              </a:ext>
            </a:extLst>
          </p:cNvPr>
          <p:cNvSpPr txBox="1"/>
          <p:nvPr/>
        </p:nvSpPr>
        <p:spPr>
          <a:xfrm>
            <a:off x="2735323" y="43355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B3E1F-5F84-4676-9AD4-001D342C9510}"/>
              </a:ext>
            </a:extLst>
          </p:cNvPr>
          <p:cNvSpPr txBox="1"/>
          <p:nvPr/>
        </p:nvSpPr>
        <p:spPr>
          <a:xfrm>
            <a:off x="2618406" y="45348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6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/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/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blipFill>
                <a:blip r:embed="rId25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/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blipFill>
                <a:blip r:embed="rId2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/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blipFill>
                <a:blip r:embed="rId27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/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/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/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654AEC-6B99-4BE2-8B70-77DA105AB3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A2A108-B797-4B47-9E91-9884A48152E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2DD77-0027-4014-8FE7-256820252B0F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CD2B71-CFF2-4107-896C-9066B22A34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2F232E-CF08-437F-9CA5-764E769C90EF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365FED-6B14-4DD0-BE14-F10DB21E8D0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CDA2E73-67C4-4DB3-8368-2FE860AAEFBE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DA28B-921A-4422-9C17-E6787257DED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ADD8F-8B80-4F80-91D8-F08F880EA064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9A0251-692D-418E-9A28-B80074DD3CB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F37BB0-626D-4608-83D9-2CB240FF03CB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9FD155A-6F1F-4162-9ADD-608CEBC8BC7F}"/>
              </a:ext>
            </a:extLst>
          </p:cNvPr>
          <p:cNvSpPr/>
          <p:nvPr/>
        </p:nvSpPr>
        <p:spPr>
          <a:xfrm>
            <a:off x="365367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B72E4B-12CA-4955-81C2-15E12A7EB6ED}"/>
              </a:ext>
            </a:extLst>
          </p:cNvPr>
          <p:cNvSpPr/>
          <p:nvPr/>
        </p:nvSpPr>
        <p:spPr>
          <a:xfrm>
            <a:off x="36536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7513C-A094-44BE-9EC9-EB8FC27D2019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>
            <a:off x="3057540" y="3391837"/>
            <a:ext cx="620752" cy="2617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968887-5207-4C3E-800B-AB206BB8B51A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3057540" y="3391837"/>
            <a:ext cx="620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942A3F-1CC3-4C1F-ACF5-B9A4BB1D20B2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3058287" y="4004962"/>
            <a:ext cx="595385" cy="3678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1D0F22-E7AD-4CB2-AD25-FD1BC0EA4902}"/>
              </a:ext>
            </a:extLst>
          </p:cNvPr>
          <p:cNvCxnSpPr>
            <a:cxnSpLocks/>
            <a:stCxn id="12" idx="6"/>
            <a:endCxn id="24" idx="3"/>
          </p:cNvCxnSpPr>
          <p:nvPr/>
        </p:nvCxnSpPr>
        <p:spPr>
          <a:xfrm flipV="1">
            <a:off x="3057540" y="3772509"/>
            <a:ext cx="620752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2120E7-C8C1-450D-822C-1C1DC854599B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058287" y="3713070"/>
            <a:ext cx="595385" cy="2918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0BFDC-0E58-45C4-B40C-0C5B48E0F7F0}"/>
              </a:ext>
            </a:extLst>
          </p:cNvPr>
          <p:cNvCxnSpPr>
            <a:cxnSpLocks/>
            <a:stCxn id="12" idx="6"/>
            <a:endCxn id="25" idx="3"/>
          </p:cNvCxnSpPr>
          <p:nvPr/>
        </p:nvCxnSpPr>
        <p:spPr>
          <a:xfrm flipV="1">
            <a:off x="3057540" y="4432234"/>
            <a:ext cx="620752" cy="2129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FA2E558-199F-485A-A4AB-6F81D2124610}"/>
              </a:ext>
            </a:extLst>
          </p:cNvPr>
          <p:cNvSpPr/>
          <p:nvPr/>
        </p:nvSpPr>
        <p:spPr>
          <a:xfrm>
            <a:off x="451092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764AD7E-9CEB-4903-8F98-A11A63FC1BB4}"/>
              </a:ext>
            </a:extLst>
          </p:cNvPr>
          <p:cNvSpPr/>
          <p:nvPr/>
        </p:nvSpPr>
        <p:spPr>
          <a:xfrm>
            <a:off x="451092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DDD141-8681-451A-8A17-0153321319AD}"/>
              </a:ext>
            </a:extLst>
          </p:cNvPr>
          <p:cNvCxnSpPr>
            <a:cxnSpLocks/>
            <a:stCxn id="24" idx="6"/>
            <a:endCxn id="53" idx="2"/>
          </p:cNvCxnSpPr>
          <p:nvPr/>
        </p:nvCxnSpPr>
        <p:spPr>
          <a:xfrm>
            <a:off x="3821790" y="3713070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484761E-B4F3-419A-812D-DE023D3916C7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821790" y="3713070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7BF9CFC-BFF0-498C-AA03-FC2450E445D2}"/>
              </a:ext>
            </a:extLst>
          </p:cNvPr>
          <p:cNvCxnSpPr>
            <a:cxnSpLocks/>
            <a:stCxn id="25" idx="6"/>
            <a:endCxn id="54" idx="2"/>
          </p:cNvCxnSpPr>
          <p:nvPr/>
        </p:nvCxnSpPr>
        <p:spPr>
          <a:xfrm>
            <a:off x="3821790" y="4372795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7A81C-ACE4-40C8-8607-765BA21546AE}"/>
              </a:ext>
            </a:extLst>
          </p:cNvPr>
          <p:cNvCxnSpPr>
            <a:cxnSpLocks/>
            <a:stCxn id="25" idx="6"/>
            <a:endCxn id="53" idx="3"/>
          </p:cNvCxnSpPr>
          <p:nvPr/>
        </p:nvCxnSpPr>
        <p:spPr>
          <a:xfrm flipV="1">
            <a:off x="3821790" y="3772509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/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/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7E46F7-01B4-4E7A-9AB8-8C327BE33E7F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5635601" y="3429000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23A6DC1-3A65-4A28-AB48-42CA421EF016}"/>
              </a:ext>
            </a:extLst>
          </p:cNvPr>
          <p:cNvCxnSpPr>
            <a:cxnSpLocks/>
            <a:stCxn id="76" idx="6"/>
            <a:endCxn id="79" idx="1"/>
          </p:cNvCxnSpPr>
          <p:nvPr/>
        </p:nvCxnSpPr>
        <p:spPr>
          <a:xfrm>
            <a:off x="5635601" y="3750233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3D79AE-1401-4957-B778-7A1547E566F7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5635601" y="3750233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BD1B5D-AC2E-4637-81CC-FDF7BEFD47E1}"/>
              </a:ext>
            </a:extLst>
          </p:cNvPr>
          <p:cNvCxnSpPr>
            <a:cxnSpLocks/>
            <a:stCxn id="77" idx="6"/>
            <a:endCxn id="78" idx="3"/>
          </p:cNvCxnSpPr>
          <p:nvPr/>
        </p:nvCxnSpPr>
        <p:spPr>
          <a:xfrm flipV="1">
            <a:off x="5633238" y="3488439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84A04-C6A8-4A95-B6C8-9A3B91A9329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5633238" y="4101564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02DD49-D3CD-411E-AFFD-F7BB61C211A8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5633238" y="4409958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80659-6BDF-4448-B235-BBD746CAE74F}"/>
              </a:ext>
            </a:extLst>
          </p:cNvPr>
          <p:cNvSpPr/>
          <p:nvPr/>
        </p:nvSpPr>
        <p:spPr>
          <a:xfrm>
            <a:off x="5467483" y="366617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9C09C37-463F-4C1F-A705-D6387A196231}"/>
              </a:ext>
            </a:extLst>
          </p:cNvPr>
          <p:cNvSpPr/>
          <p:nvPr/>
        </p:nvSpPr>
        <p:spPr>
          <a:xfrm>
            <a:off x="5465120" y="43258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625BD0-4A74-4B64-8BDB-B88FF73E0219}"/>
              </a:ext>
            </a:extLst>
          </p:cNvPr>
          <p:cNvSpPr/>
          <p:nvPr/>
        </p:nvSpPr>
        <p:spPr>
          <a:xfrm>
            <a:off x="6288370" y="33449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BD4BC45-16BF-4B3B-B3F5-DBE6B2C59A71}"/>
              </a:ext>
            </a:extLst>
          </p:cNvPr>
          <p:cNvSpPr/>
          <p:nvPr/>
        </p:nvSpPr>
        <p:spPr>
          <a:xfrm>
            <a:off x="6289117" y="395806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9709B49-BACF-44A9-929F-C143356D9D92}"/>
              </a:ext>
            </a:extLst>
          </p:cNvPr>
          <p:cNvSpPr/>
          <p:nvPr/>
        </p:nvSpPr>
        <p:spPr>
          <a:xfrm>
            <a:off x="6288370" y="45983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/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/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/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/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8333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/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/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30B2A50-726B-4193-9755-A0D4CCA9C897}"/>
              </a:ext>
            </a:extLst>
          </p:cNvPr>
          <p:cNvCxnSpPr>
            <a:cxnSpLocks/>
          </p:cNvCxnSpPr>
          <p:nvPr/>
        </p:nvCxnSpPr>
        <p:spPr>
          <a:xfrm flipV="1">
            <a:off x="7239000" y="3696205"/>
            <a:ext cx="211523" cy="170254"/>
          </a:xfrm>
          <a:prstGeom prst="bentConnector3">
            <a:avLst>
              <a:gd name="adj1" fmla="val 1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A0CA1CE-16E3-49B5-A577-8E01D3335703}"/>
              </a:ext>
            </a:extLst>
          </p:cNvPr>
          <p:cNvSpPr txBox="1"/>
          <p:nvPr/>
        </p:nvSpPr>
        <p:spPr>
          <a:xfrm>
            <a:off x="7392238" y="35609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第一层的权重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2711D8B-21B1-4160-9BE4-7EF8F1F51E1A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115881" y="4256306"/>
            <a:ext cx="170797" cy="18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C162442-CAA0-431F-9C31-5A253D6ABB2B}"/>
              </a:ext>
            </a:extLst>
          </p:cNvPr>
          <p:cNvCxnSpPr>
            <a:cxnSpLocks/>
          </p:cNvCxnSpPr>
          <p:nvPr/>
        </p:nvCxnSpPr>
        <p:spPr>
          <a:xfrm>
            <a:off x="7292350" y="4149423"/>
            <a:ext cx="21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B65573-C276-41B0-AC82-993A286907EA}"/>
              </a:ext>
            </a:extLst>
          </p:cNvPr>
          <p:cNvSpPr txBox="1"/>
          <p:nvPr/>
        </p:nvSpPr>
        <p:spPr>
          <a:xfrm>
            <a:off x="7209495" y="431490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后一层第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861ED1B-133B-44D4-9C12-D9831CE0D06C}"/>
              </a:ext>
            </a:extLst>
          </p:cNvPr>
          <p:cNvSpPr txBox="1"/>
          <p:nvPr/>
        </p:nvSpPr>
        <p:spPr>
          <a:xfrm>
            <a:off x="7450523" y="402472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前一层第</a:t>
            </a:r>
            <a:r>
              <a:rPr lang="en-US" altLang="zh-CN" sz="900" dirty="0"/>
              <a:t>2</a:t>
            </a:r>
            <a:r>
              <a:rPr lang="zh-CN" altLang="en-US" sz="900" dirty="0"/>
              <a:t>个神经元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/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blipFill>
                <a:blip r:embed="rId13"/>
                <a:stretch>
                  <a:fillRect l="-7407" r="-740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00C87B8E-18E2-4335-A08E-7850AFD2AF5D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C0D489C-039E-4712-A395-5CA7D169E450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90992F-6F47-40F1-8CA4-11D8CD59F4B6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8183990-69B1-4C30-9961-6E78652E010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21F461-9248-4F88-A93C-92363A6249D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C1388-0311-4610-8DFC-C8C09B29C4D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89DCB-9918-4D04-9958-D88E47C28E8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82E4052-04BC-48C4-ADD9-B4076DB6C1E7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2AAA92-E7AD-4F3B-B671-0A60D816DA74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DA3934-1679-4247-AAD6-DF67398DE87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CCEA93-5AB1-48B8-8232-CBDF1CB023D4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3FBAD2-6C1A-4E03-BCAC-79EA9D4349AE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D62ABCA-6B43-4C94-AEFA-CE0F9A9CBC3F}"/>
              </a:ext>
            </a:extLst>
          </p:cNvPr>
          <p:cNvSpPr/>
          <p:nvPr/>
        </p:nvSpPr>
        <p:spPr>
          <a:xfrm>
            <a:off x="399401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69A1F3-3D60-4066-BEFC-4BFB94C39887}"/>
              </a:ext>
            </a:extLst>
          </p:cNvPr>
          <p:cNvSpPr/>
          <p:nvPr/>
        </p:nvSpPr>
        <p:spPr>
          <a:xfrm>
            <a:off x="399401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990249-002E-4252-A817-6DA1399E5E70}"/>
              </a:ext>
            </a:extLst>
          </p:cNvPr>
          <p:cNvCxnSpPr>
            <a:cxnSpLocks/>
            <a:stCxn id="58" idx="6"/>
            <a:endCxn id="15" idx="1"/>
          </p:cNvCxnSpPr>
          <p:nvPr/>
        </p:nvCxnSpPr>
        <p:spPr>
          <a:xfrm>
            <a:off x="3425308" y="3387458"/>
            <a:ext cx="593330" cy="2830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1325-0376-4179-8A09-E3FBB47FDCAD}"/>
              </a:ext>
            </a:extLst>
          </p:cNvPr>
          <p:cNvCxnSpPr>
            <a:cxnSpLocks/>
            <a:stCxn id="58" idx="6"/>
            <a:endCxn id="16" idx="1"/>
          </p:cNvCxnSpPr>
          <p:nvPr/>
        </p:nvCxnSpPr>
        <p:spPr>
          <a:xfrm>
            <a:off x="3425308" y="3387458"/>
            <a:ext cx="593330" cy="94276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F2482A-7476-4E67-96B5-2C1601B37235}"/>
              </a:ext>
            </a:extLst>
          </p:cNvPr>
          <p:cNvCxnSpPr>
            <a:cxnSpLocks/>
            <a:stCxn id="59" idx="6"/>
            <a:endCxn id="16" idx="2"/>
          </p:cNvCxnSpPr>
          <p:nvPr/>
        </p:nvCxnSpPr>
        <p:spPr>
          <a:xfrm>
            <a:off x="3420747" y="4002773"/>
            <a:ext cx="573271" cy="3868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F3727-32C5-43D1-8835-445AFB43870F}"/>
              </a:ext>
            </a:extLst>
          </p:cNvPr>
          <p:cNvCxnSpPr>
            <a:cxnSpLocks/>
            <a:stCxn id="60" idx="6"/>
            <a:endCxn id="15" idx="3"/>
          </p:cNvCxnSpPr>
          <p:nvPr/>
        </p:nvCxnSpPr>
        <p:spPr>
          <a:xfrm flipV="1">
            <a:off x="3417581" y="3789374"/>
            <a:ext cx="601057" cy="85584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8CD7DA-542D-4B30-8496-490BAA11F318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 flipV="1">
            <a:off x="3420747" y="3729935"/>
            <a:ext cx="573271" cy="2728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CFA761-8F1B-440A-8AE4-2B07FB8D27D0}"/>
              </a:ext>
            </a:extLst>
          </p:cNvPr>
          <p:cNvCxnSpPr>
            <a:cxnSpLocks/>
            <a:stCxn id="60" idx="6"/>
            <a:endCxn id="16" idx="3"/>
          </p:cNvCxnSpPr>
          <p:nvPr/>
        </p:nvCxnSpPr>
        <p:spPr>
          <a:xfrm flipV="1">
            <a:off x="3417581" y="4449099"/>
            <a:ext cx="601057" cy="19611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FBE8393-6DA2-4112-BDD6-BA6CDDEB3FB8}"/>
              </a:ext>
            </a:extLst>
          </p:cNvPr>
          <p:cNvSpPr/>
          <p:nvPr/>
        </p:nvSpPr>
        <p:spPr>
          <a:xfrm>
            <a:off x="485126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A0E7C4-D85C-4325-BF09-C2B2FAB7661A}"/>
              </a:ext>
            </a:extLst>
          </p:cNvPr>
          <p:cNvSpPr/>
          <p:nvPr/>
        </p:nvSpPr>
        <p:spPr>
          <a:xfrm>
            <a:off x="485126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851502-E26E-4E14-9F1E-B1F496100B1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162136" y="3729935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6A847-048A-44C5-8E97-18857F523FE4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162136" y="3729935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088528-39A7-4488-BE68-09ECA924E3A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162136" y="4389660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1E7D16-F32D-4926-BE9D-9D433818B733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162136" y="3789374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/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/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9E7C2EE7-2F87-444A-909D-AFEC08EC903E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40DE2F-1594-4C05-ADE0-697A26EA1742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10157-704B-4A6D-8B5A-83D58C2C022B}"/>
              </a:ext>
            </a:extLst>
          </p:cNvPr>
          <p:cNvCxnSpPr>
            <a:cxnSpLocks/>
            <a:stCxn id="31" idx="6"/>
            <a:endCxn id="11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9585EB-8FB3-40B7-B3A2-05F91BA83893}"/>
              </a:ext>
            </a:extLst>
          </p:cNvPr>
          <p:cNvCxnSpPr>
            <a:cxnSpLocks/>
            <a:stCxn id="31" idx="6"/>
            <a:endCxn id="12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266493F-600C-4119-90D0-146C9A0711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C48710-807B-4C49-9CCE-DDB24C9423E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/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/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blipFill>
                <a:blip r:embed="rId9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/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blipFill>
                <a:blip r:embed="rId10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1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2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3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ABE2A608-63D7-4A04-84BD-E7304AC661A0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F29EE15-761D-49B5-AAD4-2AD317E46F6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6F7BF0-2E7A-4E0A-A058-4625437D4F04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8379E6-E182-4892-9178-45BEFB546688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38FF8F1-B3A3-44D2-BAA7-23C52382D60D}"/>
              </a:ext>
            </a:extLst>
          </p:cNvPr>
          <p:cNvCxnSpPr>
            <a:cxnSpLocks/>
            <a:stCxn id="11" idx="6"/>
            <a:endCxn id="5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AD12162-D7EE-4EC2-9782-E3589D1B7EF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7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8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DD68A08C-5987-41F6-8DA7-94A7BDECC221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>
            <a:extLst>
              <a:ext uri="{FF2B5EF4-FFF2-40B4-BE49-F238E27FC236}">
                <a16:creationId xmlns:a16="http://schemas.microsoft.com/office/drawing/2014/main" id="{BFE316E6-0B9E-4E6A-8694-F9FD5DC62CC8}"/>
              </a:ext>
            </a:extLst>
          </p:cNvPr>
          <p:cNvSpPr/>
          <p:nvPr/>
        </p:nvSpPr>
        <p:spPr>
          <a:xfrm>
            <a:off x="3990630" y="3371716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/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F61CE5-3280-4E60-8833-1D18763DE4F0}"/>
              </a:ext>
            </a:extLst>
          </p:cNvPr>
          <p:cNvCxnSpPr>
            <a:cxnSpLocks/>
            <a:stCxn id="104" idx="6"/>
            <a:endCxn id="15" idx="0"/>
          </p:cNvCxnSpPr>
          <p:nvPr/>
        </p:nvCxnSpPr>
        <p:spPr>
          <a:xfrm>
            <a:off x="3229605" y="2939894"/>
            <a:ext cx="848472" cy="7059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AC02018-E6A9-4AA8-A63F-F9731BC43D6A}"/>
              </a:ext>
            </a:extLst>
          </p:cNvPr>
          <p:cNvCxnSpPr>
            <a:cxnSpLocks/>
            <a:stCxn id="106" idx="6"/>
            <a:endCxn id="23" idx="1"/>
          </p:cNvCxnSpPr>
          <p:nvPr/>
        </p:nvCxnSpPr>
        <p:spPr>
          <a:xfrm>
            <a:off x="4158748" y="3455775"/>
            <a:ext cx="717140" cy="21472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FF5522C-F3E5-4931-8A1F-2F5787A46D0F}"/>
              </a:ext>
            </a:extLst>
          </p:cNvPr>
          <p:cNvCxnSpPr>
            <a:cxnSpLocks/>
            <a:stCxn id="104" idx="6"/>
            <a:endCxn id="16" idx="0"/>
          </p:cNvCxnSpPr>
          <p:nvPr/>
        </p:nvCxnSpPr>
        <p:spPr>
          <a:xfrm>
            <a:off x="3229605" y="2939894"/>
            <a:ext cx="848472" cy="13657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427E4F2-A880-43B7-9DC7-463E8E0DB54E}"/>
              </a:ext>
            </a:extLst>
          </p:cNvPr>
          <p:cNvCxnSpPr>
            <a:cxnSpLocks/>
            <a:stCxn id="106" idx="6"/>
            <a:endCxn id="24" idx="0"/>
          </p:cNvCxnSpPr>
          <p:nvPr/>
        </p:nvCxnSpPr>
        <p:spPr>
          <a:xfrm>
            <a:off x="4158748" y="3455775"/>
            <a:ext cx="776579" cy="8498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D54B44-3025-4C7C-9A4C-7236B8C45B61}"/>
              </a:ext>
            </a:extLst>
          </p:cNvPr>
          <p:cNvCxnSpPr>
            <a:cxnSpLocks/>
            <a:stCxn id="32" idx="6"/>
            <a:endCxn id="11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F2DA7A-5329-4CFE-8473-576E2C31A95D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8318DA-20FA-4044-86D3-B53034C6006A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07C37E-99EE-4F95-A56C-03660A91B50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1A382-1CD8-4D59-9C06-7A065ACCA6EF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FA46F7-2923-4F6A-B252-A2272C8E707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95784A-36F5-4D7F-AE04-0CE854E8791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0B7E8A-8A8F-4228-916E-F52A5E5491BC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2F45AE-B302-441E-A40E-E818545E9AE5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873C5BA-910C-4BA9-BA9F-1E07B4462588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D3D180-803E-4442-926C-B3C53C8A6FB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0813F9-4441-4949-88C3-60B650FCD41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890519-9A8C-47CF-A388-9AA8CD65D1D7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59461C-73DD-4EEF-9D12-F0449C524528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0846-2325-4129-89F8-EC2CE9A75898}"/>
              </a:ext>
            </a:extLst>
          </p:cNvPr>
          <p:cNvCxnSpPr>
            <a:cxnSpLocks/>
            <a:stCxn id="45" idx="6"/>
            <a:endCxn id="77" idx="2"/>
          </p:cNvCxnSpPr>
          <p:nvPr/>
        </p:nvCxnSpPr>
        <p:spPr>
          <a:xfrm>
            <a:off x="3425308" y="3387458"/>
            <a:ext cx="664294" cy="109963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9D9A1D-8714-4D2D-8EF2-4BFE8CC3E408}"/>
              </a:ext>
            </a:extLst>
          </p:cNvPr>
          <p:cNvCxnSpPr>
            <a:cxnSpLocks/>
            <a:stCxn id="46" idx="6"/>
            <a:endCxn id="79" idx="1"/>
          </p:cNvCxnSpPr>
          <p:nvPr/>
        </p:nvCxnSpPr>
        <p:spPr>
          <a:xfrm>
            <a:off x="3420747" y="4002773"/>
            <a:ext cx="676692" cy="48091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0C023E-430D-41CB-A022-BE360C3C3275}"/>
              </a:ext>
            </a:extLst>
          </p:cNvPr>
          <p:cNvCxnSpPr>
            <a:cxnSpLocks/>
            <a:stCxn id="47" idx="6"/>
            <a:endCxn id="78" idx="2"/>
          </p:cNvCxnSpPr>
          <p:nvPr/>
        </p:nvCxnSpPr>
        <p:spPr>
          <a:xfrm flipV="1">
            <a:off x="3417581" y="4486911"/>
            <a:ext cx="672021" cy="15830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E56F551-9B2E-4BD4-8233-DC3A123B428C}"/>
              </a:ext>
            </a:extLst>
          </p:cNvPr>
          <p:cNvSpPr/>
          <p:nvPr/>
        </p:nvSpPr>
        <p:spPr>
          <a:xfrm>
            <a:off x="5007889" y="3679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657DBB-18A8-4F89-92C9-820537A506E5}"/>
              </a:ext>
            </a:extLst>
          </p:cNvPr>
          <p:cNvSpPr/>
          <p:nvPr/>
        </p:nvSpPr>
        <p:spPr>
          <a:xfrm>
            <a:off x="5035220" y="439303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A539AC-EBC2-4CF7-B2CC-D274B71C314A}"/>
              </a:ext>
            </a:extLst>
          </p:cNvPr>
          <p:cNvCxnSpPr>
            <a:cxnSpLocks/>
            <a:stCxn id="65" idx="6"/>
            <a:endCxn id="24" idx="2"/>
          </p:cNvCxnSpPr>
          <p:nvPr/>
        </p:nvCxnSpPr>
        <p:spPr>
          <a:xfrm>
            <a:off x="4608649" y="3763453"/>
            <a:ext cx="399240" cy="4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9603F5-3F0D-460B-96F6-B3FB30A834C7}"/>
              </a:ext>
            </a:extLst>
          </p:cNvPr>
          <p:cNvCxnSpPr>
            <a:cxnSpLocks/>
            <a:stCxn id="65" idx="6"/>
            <a:endCxn id="25" idx="1"/>
          </p:cNvCxnSpPr>
          <p:nvPr/>
        </p:nvCxnSpPr>
        <p:spPr>
          <a:xfrm>
            <a:off x="4608649" y="3763453"/>
            <a:ext cx="451191" cy="65420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809EB7-BCBD-4915-A5ED-E61276CF0C0D}"/>
              </a:ext>
            </a:extLst>
          </p:cNvPr>
          <p:cNvCxnSpPr>
            <a:cxnSpLocks/>
            <a:stCxn id="77" idx="6"/>
            <a:endCxn id="25" idx="2"/>
          </p:cNvCxnSpPr>
          <p:nvPr/>
        </p:nvCxnSpPr>
        <p:spPr>
          <a:xfrm flipV="1">
            <a:off x="4625488" y="4477097"/>
            <a:ext cx="409732" cy="99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FA2F45-AFDB-4933-ABFB-1724EA50BADF}"/>
              </a:ext>
            </a:extLst>
          </p:cNvPr>
          <p:cNvCxnSpPr>
            <a:cxnSpLocks/>
            <a:stCxn id="77" idx="6"/>
            <a:endCxn id="24" idx="3"/>
          </p:cNvCxnSpPr>
          <p:nvPr/>
        </p:nvCxnSpPr>
        <p:spPr>
          <a:xfrm flipV="1">
            <a:off x="4625488" y="3823363"/>
            <a:ext cx="407021" cy="6637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/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/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C3CD2186-C4FA-42D4-9891-6E545819DF7D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2FBB74-5A2C-45D8-B1E3-57BEE80DD024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251CCA-43BF-4D07-87A0-F02DAD461E9C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03A233-936A-4AF1-B80E-AFB10F91ED3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/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9FDD253-6563-4574-B4DC-AC9C6C5ED3EA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1C8E8-BAF4-457C-9A56-5BBAA4490F3B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F89541-FE65-41D4-8055-F576145FD199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E71218-4188-48F1-9669-0C0AD1B17F6F}"/>
              </a:ext>
            </a:extLst>
          </p:cNvPr>
          <p:cNvCxnSpPr>
            <a:stCxn id="11" idx="6"/>
            <a:endCxn id="45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DEAF1F-EB7C-4D25-ADE9-09C724CF0AE0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9D3FE33-E2CB-4AAD-815C-30A7A091EA5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6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52A33085-C80E-4468-A6C7-A0EF9E27E717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1FAA22-CA79-419F-B521-D0072903B724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3229605" y="2939894"/>
            <a:ext cx="843158" cy="823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AEB819-36ED-4D68-AF0B-584A9CABBB3B}"/>
              </a:ext>
            </a:extLst>
          </p:cNvPr>
          <p:cNvCxnSpPr>
            <a:cxnSpLocks/>
            <a:stCxn id="94" idx="6"/>
            <a:endCxn id="24" idx="1"/>
          </p:cNvCxnSpPr>
          <p:nvPr/>
        </p:nvCxnSpPr>
        <p:spPr>
          <a:xfrm>
            <a:off x="4427014" y="3311106"/>
            <a:ext cx="605495" cy="3933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801B43-16F8-4602-9589-D0F993EA8A12}"/>
              </a:ext>
            </a:extLst>
          </p:cNvPr>
          <p:cNvCxnSpPr>
            <a:cxnSpLocks/>
            <a:stCxn id="57" idx="6"/>
            <a:endCxn id="77" idx="2"/>
          </p:cNvCxnSpPr>
          <p:nvPr/>
        </p:nvCxnSpPr>
        <p:spPr>
          <a:xfrm>
            <a:off x="3229605" y="2939894"/>
            <a:ext cx="859997" cy="154719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023106-4272-4832-BE84-3B8C8A3025AE}"/>
              </a:ext>
            </a:extLst>
          </p:cNvPr>
          <p:cNvCxnSpPr>
            <a:cxnSpLocks/>
            <a:stCxn id="94" idx="6"/>
            <a:endCxn id="25" idx="0"/>
          </p:cNvCxnSpPr>
          <p:nvPr/>
        </p:nvCxnSpPr>
        <p:spPr>
          <a:xfrm>
            <a:off x="4427014" y="3311106"/>
            <a:ext cx="692265" cy="10819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A651E50-69C1-47F6-9213-F9541B51A1E9}"/>
              </a:ext>
            </a:extLst>
          </p:cNvPr>
          <p:cNvSpPr/>
          <p:nvPr/>
        </p:nvSpPr>
        <p:spPr>
          <a:xfrm>
            <a:off x="4072763" y="350183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D134A56-8933-4DA0-B208-87E2FD2C129B}"/>
              </a:ext>
            </a:extLst>
          </p:cNvPr>
          <p:cNvSpPr/>
          <p:nvPr/>
        </p:nvSpPr>
        <p:spPr>
          <a:xfrm>
            <a:off x="4072763" y="367921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/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blipFill>
                <a:blip r:embed="rId18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34B8007-7D06-45F2-B27C-4F4D5E21575E}"/>
              </a:ext>
            </a:extLst>
          </p:cNvPr>
          <p:cNvSpPr/>
          <p:nvPr/>
        </p:nvSpPr>
        <p:spPr>
          <a:xfrm>
            <a:off x="4440531" y="367483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1B4E3A-D169-451B-8E6F-97E59029371E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4240881" y="3758896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/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/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blipFill>
                <a:blip r:embed="rId20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>
            <a:extLst>
              <a:ext uri="{FF2B5EF4-FFF2-40B4-BE49-F238E27FC236}">
                <a16:creationId xmlns:a16="http://schemas.microsoft.com/office/drawing/2014/main" id="{E91242F0-CF16-4376-8191-432890A3CAD3}"/>
              </a:ext>
            </a:extLst>
          </p:cNvPr>
          <p:cNvSpPr/>
          <p:nvPr/>
        </p:nvSpPr>
        <p:spPr>
          <a:xfrm>
            <a:off x="4089602" y="4225473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1F8A19D-D4E0-4009-9C59-0C81D50EA1FB}"/>
              </a:ext>
            </a:extLst>
          </p:cNvPr>
          <p:cNvSpPr/>
          <p:nvPr/>
        </p:nvSpPr>
        <p:spPr>
          <a:xfrm>
            <a:off x="4089602" y="44028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/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blipFill>
                <a:blip r:embed="rId2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FE6DEB39-9BDB-4842-A072-565FE5411090}"/>
              </a:ext>
            </a:extLst>
          </p:cNvPr>
          <p:cNvSpPr/>
          <p:nvPr/>
        </p:nvSpPr>
        <p:spPr>
          <a:xfrm>
            <a:off x="4457370" y="43984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EDD861-3182-43E2-AF19-67947D1C2F0C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4257720" y="4482532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/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/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blipFill>
                <a:blip r:embed="rId22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CA816-AB53-48B1-BEFB-D9A72644FE23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>
            <a:off x="3425308" y="3387458"/>
            <a:ext cx="655292" cy="3725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F5F9DE-46F4-4D77-9FA6-80EC0401712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15401" y="3759986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036539-4E74-4DEA-8540-12B21ACB45A0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3417581" y="3763453"/>
            <a:ext cx="655182" cy="8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/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blipFill>
                <a:blip r:embed="rId23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/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blipFill>
                <a:blip r:embed="rId24"/>
                <a:stretch>
                  <a:fillRect l="-5556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/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blipFill>
                <a:blip r:embed="rId25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5617BBE3-E0D1-4A7F-BA70-00D3BF190A2E}"/>
              </a:ext>
            </a:extLst>
          </p:cNvPr>
          <p:cNvSpPr/>
          <p:nvPr/>
        </p:nvSpPr>
        <p:spPr>
          <a:xfrm>
            <a:off x="4258896" y="322704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/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6DDB45-A5BE-49B0-8502-AD2940330816}"/>
              </a:ext>
            </a:extLst>
          </p:cNvPr>
          <p:cNvCxnSpPr>
            <a:cxnSpLocks/>
            <a:stCxn id="76" idx="6"/>
            <a:endCxn id="101" idx="1"/>
          </p:cNvCxnSpPr>
          <p:nvPr/>
        </p:nvCxnSpPr>
        <p:spPr>
          <a:xfrm>
            <a:off x="4119686" y="3294278"/>
            <a:ext cx="665329" cy="97364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7256C9C-1A75-4E98-A80B-81726CDEB11A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493709" y="3045715"/>
            <a:ext cx="420333" cy="28668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0A132EF-2C55-4742-8578-EFD58BF0485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1410" y="3451276"/>
            <a:ext cx="412632" cy="92609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DCAA316-9436-4266-85F9-49C900CF756E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1F85FD-8EBF-4CF3-A092-204E688415D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ACE19B-E920-4A6B-93D6-85008851A22D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C2B902-0168-4766-9ED9-CF93257C4B2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03773" y="3717644"/>
            <a:ext cx="386396" cy="28731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D7C29-FA10-4C94-8579-CCFFAFC13B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503773" y="3717644"/>
            <a:ext cx="385649" cy="9275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AC476A-3464-4680-91E0-5434B62E0121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2501410" y="4064401"/>
            <a:ext cx="413379" cy="3129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9D358-391D-4547-9324-5B74C136DF70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>
            <a:off x="2501410" y="4377369"/>
            <a:ext cx="412632" cy="327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158BC4-31DA-4F4A-84C5-25241A9DF243}"/>
              </a:ext>
            </a:extLst>
          </p:cNvPr>
          <p:cNvSpPr/>
          <p:nvPr/>
        </p:nvSpPr>
        <p:spPr>
          <a:xfrm>
            <a:off x="2335655" y="363358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C618A4-DABC-4938-860C-0C30E94B242D}"/>
              </a:ext>
            </a:extLst>
          </p:cNvPr>
          <p:cNvSpPr/>
          <p:nvPr/>
        </p:nvSpPr>
        <p:spPr>
          <a:xfrm>
            <a:off x="2333292" y="429331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5F0135-654E-4923-B8D3-4B0C3D7C9E03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E5B7DE-4E90-4CD8-A524-0784040576D3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AE7637-8759-41F4-9E38-61BB1A99D811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/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/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9CC571-A088-4CFE-BEE4-113FB0F95D46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>
            <a:off x="3425308" y="3387458"/>
            <a:ext cx="356966" cy="108280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EC2147-BB52-4216-B23E-5CC16DC88D68}"/>
              </a:ext>
            </a:extLst>
          </p:cNvPr>
          <p:cNvCxnSpPr>
            <a:cxnSpLocks/>
            <a:stCxn id="39" idx="6"/>
            <a:endCxn id="65" idx="1"/>
          </p:cNvCxnSpPr>
          <p:nvPr/>
        </p:nvCxnSpPr>
        <p:spPr>
          <a:xfrm>
            <a:off x="3420747" y="4002773"/>
            <a:ext cx="369364" cy="4640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8C628-B447-48A1-82E0-1E00285B7E28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 flipV="1">
            <a:off x="3417581" y="4470083"/>
            <a:ext cx="364693" cy="1751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0B74D6-BB17-402F-B0B0-6512F4048012}"/>
              </a:ext>
            </a:extLst>
          </p:cNvPr>
          <p:cNvCxnSpPr>
            <a:cxnSpLocks/>
            <a:stCxn id="56" idx="6"/>
            <a:endCxn id="94" idx="2"/>
          </p:cNvCxnSpPr>
          <p:nvPr/>
        </p:nvCxnSpPr>
        <p:spPr>
          <a:xfrm flipV="1">
            <a:off x="4301321" y="3737793"/>
            <a:ext cx="408351" cy="88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34BAD-CB93-426F-9290-70485608ECDD}"/>
              </a:ext>
            </a:extLst>
          </p:cNvPr>
          <p:cNvCxnSpPr>
            <a:cxnSpLocks/>
            <a:stCxn id="56" idx="6"/>
            <a:endCxn id="101" idx="2"/>
          </p:cNvCxnSpPr>
          <p:nvPr/>
        </p:nvCxnSpPr>
        <p:spPr>
          <a:xfrm>
            <a:off x="4301321" y="3746625"/>
            <a:ext cx="405215" cy="706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2F5C85-BDC4-4410-A510-1ED533A75D5A}"/>
              </a:ext>
            </a:extLst>
          </p:cNvPr>
          <p:cNvCxnSpPr>
            <a:cxnSpLocks/>
            <a:stCxn id="63" idx="6"/>
            <a:endCxn id="101" idx="2"/>
          </p:cNvCxnSpPr>
          <p:nvPr/>
        </p:nvCxnSpPr>
        <p:spPr>
          <a:xfrm flipV="1">
            <a:off x="4318160" y="4452910"/>
            <a:ext cx="388376" cy="1735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D8DB81-E7D4-4210-A272-83FDD4702113}"/>
              </a:ext>
            </a:extLst>
          </p:cNvPr>
          <p:cNvCxnSpPr>
            <a:cxnSpLocks/>
            <a:stCxn id="63" idx="6"/>
            <a:endCxn id="94" idx="2"/>
          </p:cNvCxnSpPr>
          <p:nvPr/>
        </p:nvCxnSpPr>
        <p:spPr>
          <a:xfrm flipV="1">
            <a:off x="4318160" y="3737793"/>
            <a:ext cx="391512" cy="732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1076E13-456D-407A-9AAE-12CD6148FD0B}"/>
              </a:ext>
            </a:extLst>
          </p:cNvPr>
          <p:cNvSpPr/>
          <p:nvPr/>
        </p:nvSpPr>
        <p:spPr>
          <a:xfrm>
            <a:off x="2325591" y="2961656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/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EBF116-1DEB-4120-98EB-8C57A9C7C08B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2493709" y="3045715"/>
            <a:ext cx="421080" cy="89980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C9A1FB-A408-4BF3-A7DB-B724D5499871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>
            <a:off x="2493709" y="3045715"/>
            <a:ext cx="420333" cy="154006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2A5DD-FC0B-4781-937D-6C6DEB03FDE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03773" y="3391837"/>
            <a:ext cx="385649" cy="3258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/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7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8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9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AEE02D00-2183-4329-A055-0AAB6006ED07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0DF39A-7CA5-44F7-886A-1D85A603C7E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BBEB970-9812-4363-A3CE-072C76D12406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876CB3-D289-4DAF-A422-D7E7C9DF8B84}"/>
              </a:ext>
            </a:extLst>
          </p:cNvPr>
          <p:cNvCxnSpPr>
            <a:stCxn id="13" idx="6"/>
            <a:endCxn id="3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1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59538-50EA-4A9C-AB8F-5008A232FA98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5CB22C-D9C7-45DA-B226-B5F87A7448E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4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F9C71C-B3EC-4FF5-8796-162A01B17884}"/>
              </a:ext>
            </a:extLst>
          </p:cNvPr>
          <p:cNvCxnSpPr>
            <a:cxnSpLocks/>
            <a:stCxn id="78" idx="6"/>
            <a:endCxn id="56" idx="2"/>
          </p:cNvCxnSpPr>
          <p:nvPr/>
        </p:nvCxnSpPr>
        <p:spPr>
          <a:xfrm>
            <a:off x="3225068" y="2921346"/>
            <a:ext cx="540367" cy="8252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10C7EDB-9CC5-4B05-A926-127847F5C66F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3225068" y="2921346"/>
            <a:ext cx="557206" cy="154891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C0D2EF-F3FA-4032-896A-1A60F280FDBF}"/>
              </a:ext>
            </a:extLst>
          </p:cNvPr>
          <p:cNvSpPr/>
          <p:nvPr/>
        </p:nvSpPr>
        <p:spPr>
          <a:xfrm>
            <a:off x="3765435" y="348500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3BA3774-D3DF-4B29-9544-7EDD5EC47958}"/>
              </a:ext>
            </a:extLst>
          </p:cNvPr>
          <p:cNvSpPr/>
          <p:nvPr/>
        </p:nvSpPr>
        <p:spPr>
          <a:xfrm>
            <a:off x="3765435" y="36623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/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blipFill>
                <a:blip r:embed="rId15"/>
                <a:stretch>
                  <a:fillRect l="-8333" t="-5556" r="-125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EC445D1A-487D-4DA6-9528-14179033A63F}"/>
              </a:ext>
            </a:extLst>
          </p:cNvPr>
          <p:cNvSpPr/>
          <p:nvPr/>
        </p:nvSpPr>
        <p:spPr>
          <a:xfrm>
            <a:off x="4133203" y="36580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A40A888-3BF0-4F46-B9AD-7CF04BE03DA4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3933553" y="374206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/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/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blipFill>
                <a:blip r:embed="rId17"/>
                <a:stretch>
                  <a:fillRect l="-8333" r="-833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C7756D71-5D04-4EFD-A50F-34928499CA1C}"/>
              </a:ext>
            </a:extLst>
          </p:cNvPr>
          <p:cNvSpPr/>
          <p:nvPr/>
        </p:nvSpPr>
        <p:spPr>
          <a:xfrm>
            <a:off x="3782274" y="4208645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5F905E6-445F-4B6C-8049-7ADDD3031084}"/>
              </a:ext>
            </a:extLst>
          </p:cNvPr>
          <p:cNvSpPr/>
          <p:nvPr/>
        </p:nvSpPr>
        <p:spPr>
          <a:xfrm>
            <a:off x="3782274" y="4386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/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blipFill>
                <a:blip r:embed="rId18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F92B77EF-C6A1-4912-9811-114DB45DE681}"/>
              </a:ext>
            </a:extLst>
          </p:cNvPr>
          <p:cNvSpPr/>
          <p:nvPr/>
        </p:nvSpPr>
        <p:spPr>
          <a:xfrm>
            <a:off x="4150042" y="438164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C650F1-5662-4B38-A73E-C04C480316C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3950392" y="4465704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/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/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blipFill>
                <a:blip r:embed="rId20"/>
                <a:stretch>
                  <a:fillRect l="-8333" t="-5263" r="-8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3AC177-8C4D-450A-B165-2BDE81E0A84E}"/>
              </a:ext>
            </a:extLst>
          </p:cNvPr>
          <p:cNvCxnSpPr>
            <a:cxnSpLocks/>
            <a:stCxn id="38" idx="6"/>
            <a:endCxn id="58" idx="1"/>
          </p:cNvCxnSpPr>
          <p:nvPr/>
        </p:nvCxnSpPr>
        <p:spPr>
          <a:xfrm>
            <a:off x="3425308" y="3387458"/>
            <a:ext cx="347964" cy="35570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F81075-F850-48CC-BEA2-D18170AE37B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108073" y="3743158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4104DB-FC7A-4EC8-B771-8072CCE19B84}"/>
              </a:ext>
            </a:extLst>
          </p:cNvPr>
          <p:cNvCxnSpPr>
            <a:cxnSpLocks/>
            <a:stCxn id="40" idx="6"/>
            <a:endCxn id="56" idx="2"/>
          </p:cNvCxnSpPr>
          <p:nvPr/>
        </p:nvCxnSpPr>
        <p:spPr>
          <a:xfrm flipV="1">
            <a:off x="3417581" y="3746625"/>
            <a:ext cx="347854" cy="89859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/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blipFill>
                <a:blip r:embed="rId21"/>
                <a:stretch>
                  <a:fillRect l="-8333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/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blipFill>
                <a:blip r:embed="rId22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459BFC4-0102-4E28-8B7D-2929F70DCC50}"/>
              </a:ext>
            </a:extLst>
          </p:cNvPr>
          <p:cNvSpPr/>
          <p:nvPr/>
        </p:nvSpPr>
        <p:spPr>
          <a:xfrm>
            <a:off x="3951568" y="3210219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/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CA3A7DC0-15C1-44A0-BBF7-D89442A06754}"/>
              </a:ext>
            </a:extLst>
          </p:cNvPr>
          <p:cNvSpPr/>
          <p:nvPr/>
        </p:nvSpPr>
        <p:spPr>
          <a:xfrm>
            <a:off x="3056950" y="283728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7D9822-EACA-4369-A137-4F0B2A5FA3F2}"/>
              </a:ext>
            </a:extLst>
          </p:cNvPr>
          <p:cNvCxnSpPr>
            <a:cxnSpLocks/>
            <a:stCxn id="76" idx="6"/>
            <a:endCxn id="94" idx="1"/>
          </p:cNvCxnSpPr>
          <p:nvPr/>
        </p:nvCxnSpPr>
        <p:spPr>
          <a:xfrm>
            <a:off x="4119686" y="3294278"/>
            <a:ext cx="668465" cy="2585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8933F6A1-D8BA-475E-90F1-0980B64F7AA3}"/>
              </a:ext>
            </a:extLst>
          </p:cNvPr>
          <p:cNvSpPr/>
          <p:nvPr/>
        </p:nvSpPr>
        <p:spPr>
          <a:xfrm>
            <a:off x="4709672" y="347617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66247F-4B67-4EBB-8C01-C39CBDA3DDC8}"/>
              </a:ext>
            </a:extLst>
          </p:cNvPr>
          <p:cNvSpPr/>
          <p:nvPr/>
        </p:nvSpPr>
        <p:spPr>
          <a:xfrm>
            <a:off x="4709672" y="36535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/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blipFill>
                <a:blip r:embed="rId24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EC40CA91-376F-4C9C-B074-0B274786DB2D}"/>
              </a:ext>
            </a:extLst>
          </p:cNvPr>
          <p:cNvSpPr/>
          <p:nvPr/>
        </p:nvSpPr>
        <p:spPr>
          <a:xfrm>
            <a:off x="5077440" y="36491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46A0F2A-8242-4D1B-B132-4B3A97C7ECD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4877790" y="3733236"/>
            <a:ext cx="199650" cy="4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/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blipFill>
                <a:blip r:embed="rId25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77773251-4BDF-4747-90B1-A693B1FBE036}"/>
              </a:ext>
            </a:extLst>
          </p:cNvPr>
          <p:cNvSpPr/>
          <p:nvPr/>
        </p:nvSpPr>
        <p:spPr>
          <a:xfrm>
            <a:off x="4706536" y="4191294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61DECE9-4DF6-411F-B17F-65E01A8B5C8B}"/>
              </a:ext>
            </a:extLst>
          </p:cNvPr>
          <p:cNvSpPr/>
          <p:nvPr/>
        </p:nvSpPr>
        <p:spPr>
          <a:xfrm>
            <a:off x="4706536" y="43686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/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blipFill>
                <a:blip r:embed="rId26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F03A0336-827C-4E3F-A2A4-EEAD6E6F7B78}"/>
              </a:ext>
            </a:extLst>
          </p:cNvPr>
          <p:cNvSpPr/>
          <p:nvPr/>
        </p:nvSpPr>
        <p:spPr>
          <a:xfrm>
            <a:off x="5074304" y="436429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AA0760-ADDA-4353-8E75-115A24EF9A14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4874654" y="4448353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/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blipFill>
                <a:blip r:embed="rId27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/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blipFill>
                <a:blip r:embed="rId2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/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blipFill>
                <a:blip r:embed="rId29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/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6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BA0B476A-9A8A-478E-B864-DB50E7C75C4F}"/>
              </a:ext>
            </a:extLst>
          </p:cNvPr>
          <p:cNvSpPr/>
          <p:nvPr/>
        </p:nvSpPr>
        <p:spPr>
          <a:xfrm>
            <a:off x="6073360" y="480319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/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EC126B-D02E-44BC-9F0B-F753233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52" y="4262900"/>
            <a:ext cx="255852" cy="2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479C399-DBA9-440D-B5ED-49495A5E8DC0}"/>
              </a:ext>
            </a:extLst>
          </p:cNvPr>
          <p:cNvSpPr/>
          <p:nvPr/>
        </p:nvSpPr>
        <p:spPr>
          <a:xfrm>
            <a:off x="2955510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游戏机, 画, 食物&#10;&#10;描述已自动生成">
            <a:extLst>
              <a:ext uri="{FF2B5EF4-FFF2-40B4-BE49-F238E27FC236}">
                <a16:creationId xmlns:a16="http://schemas.microsoft.com/office/drawing/2014/main" id="{AAD9FF99-6D01-4098-A627-8C36E613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3850189"/>
            <a:ext cx="198966" cy="25427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8A8398-0EC7-48BF-BE4E-1161DCB7FD2B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2474384" y="397732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D02CFEA-819E-45E5-8FF4-C417F530C1AA}"/>
              </a:ext>
            </a:extLst>
          </p:cNvPr>
          <p:cNvSpPr/>
          <p:nvPr/>
        </p:nvSpPr>
        <p:spPr>
          <a:xfrm>
            <a:off x="3604754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8A610A-4BC0-4E61-A19A-5C6E6CB01394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123628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CB491A-39EC-4A7F-BAC3-B1E15004359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772872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5D6DB-8E26-4EA8-9F7C-07CBCE3F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386514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75B50F-349E-47B7-BC45-34FACE9B4F44}"/>
              </a:ext>
            </a:extLst>
          </p:cNvPr>
          <p:cNvSpPr txBox="1"/>
          <p:nvPr/>
        </p:nvSpPr>
        <p:spPr>
          <a:xfrm>
            <a:off x="2502023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5F99F3-4641-4B43-A07B-8C0211668EA0}"/>
              </a:ext>
            </a:extLst>
          </p:cNvPr>
          <p:cNvSpPr txBox="1"/>
          <p:nvPr/>
        </p:nvSpPr>
        <p:spPr>
          <a:xfrm>
            <a:off x="3202588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C07621-37EA-4A70-AD99-04032D494BE7}"/>
              </a:ext>
            </a:extLst>
          </p:cNvPr>
          <p:cNvSpPr txBox="1"/>
          <p:nvPr/>
        </p:nvSpPr>
        <p:spPr>
          <a:xfrm>
            <a:off x="3840522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/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/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920C7EA8-5D46-490B-82F2-5CA3419012F2}"/>
              </a:ext>
            </a:extLst>
          </p:cNvPr>
          <p:cNvSpPr/>
          <p:nvPr/>
        </p:nvSpPr>
        <p:spPr>
          <a:xfrm>
            <a:off x="2955510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包含 游戏机, 画, 食物&#10;&#10;描述已自动生成">
            <a:extLst>
              <a:ext uri="{FF2B5EF4-FFF2-40B4-BE49-F238E27FC236}">
                <a16:creationId xmlns:a16="http://schemas.microsoft.com/office/drawing/2014/main" id="{F58A1D2A-803D-4D01-907B-397B0AA07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4656639"/>
            <a:ext cx="198966" cy="2542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0ABB1C-710C-47CE-AC83-BB038617CC09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2474384" y="478377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8593F51-B97F-4DE5-9BC1-35CAF94DD114}"/>
              </a:ext>
            </a:extLst>
          </p:cNvPr>
          <p:cNvSpPr/>
          <p:nvPr/>
        </p:nvSpPr>
        <p:spPr>
          <a:xfrm>
            <a:off x="3604754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1391A-72D2-419B-B12D-7152510ADC2B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3123628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F62346-AB1E-4860-85BC-D27E6295D77F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772872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EFB5BAC1-17EB-4999-B8D5-DD07266F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467159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DD174D5-D090-4D03-A565-056368868CB5}"/>
              </a:ext>
            </a:extLst>
          </p:cNvPr>
          <p:cNvSpPr txBox="1"/>
          <p:nvPr/>
        </p:nvSpPr>
        <p:spPr>
          <a:xfrm>
            <a:off x="2502023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FD0335-4D05-4B52-ADBE-A1C59C8C5A4C}"/>
              </a:ext>
            </a:extLst>
          </p:cNvPr>
          <p:cNvSpPr txBox="1"/>
          <p:nvPr/>
        </p:nvSpPr>
        <p:spPr>
          <a:xfrm>
            <a:off x="3202588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F09E3C-F8A4-4C79-80A0-557E20AE15C6}"/>
              </a:ext>
            </a:extLst>
          </p:cNvPr>
          <p:cNvSpPr txBox="1"/>
          <p:nvPr/>
        </p:nvSpPr>
        <p:spPr>
          <a:xfrm>
            <a:off x="3840522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/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/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12DCFE7-B5D2-45B2-97FD-1083668D0726}"/>
              </a:ext>
            </a:extLst>
          </p:cNvPr>
          <p:cNvSpPr txBox="1"/>
          <p:nvPr/>
        </p:nvSpPr>
        <p:spPr>
          <a:xfrm>
            <a:off x="2112296" y="503035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44EBD56-2417-467C-9447-DDC6003108E7}"/>
              </a:ext>
            </a:extLst>
          </p:cNvPr>
          <p:cNvCxnSpPr>
            <a:cxnSpLocks/>
            <a:stCxn id="22" idx="3"/>
            <a:endCxn id="24" idx="4"/>
          </p:cNvCxnSpPr>
          <p:nvPr/>
        </p:nvCxnSpPr>
        <p:spPr>
          <a:xfrm flipV="1">
            <a:off x="2714947" y="4867837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911FBF6-C9C7-4A41-AD4A-250FA01E88B7}"/>
              </a:ext>
            </a:extLst>
          </p:cNvPr>
          <p:cNvSpPr txBox="1"/>
          <p:nvPr/>
        </p:nvSpPr>
        <p:spPr>
          <a:xfrm>
            <a:off x="2751460" y="496258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53483C-050C-4DF3-B06C-4159BE885BAD}"/>
              </a:ext>
            </a:extLst>
          </p:cNvPr>
          <p:cNvSpPr txBox="1"/>
          <p:nvPr/>
        </p:nvSpPr>
        <p:spPr>
          <a:xfrm>
            <a:off x="2112295" y="5365240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C9703AD-B3A4-45E9-94D3-356E193A59D5}"/>
              </a:ext>
            </a:extLst>
          </p:cNvPr>
          <p:cNvCxnSpPr>
            <a:cxnSpLocks/>
            <a:stCxn id="48" idx="3"/>
            <a:endCxn id="27" idx="4"/>
          </p:cNvCxnSpPr>
          <p:nvPr/>
        </p:nvCxnSpPr>
        <p:spPr>
          <a:xfrm flipV="1">
            <a:off x="2714946" y="4867837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404DF6D-CAE9-4E26-887E-4E5C727B3840}"/>
              </a:ext>
            </a:extLst>
          </p:cNvPr>
          <p:cNvSpPr txBox="1"/>
          <p:nvPr/>
        </p:nvSpPr>
        <p:spPr>
          <a:xfrm>
            <a:off x="3059457" y="528925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pic>
        <p:nvPicPr>
          <p:cNvPr id="56" name="图片 55" descr="图片包含 游戏机, 画, 食物&#10;&#10;描述已自动生成">
            <a:extLst>
              <a:ext uri="{FF2B5EF4-FFF2-40B4-BE49-F238E27FC236}">
                <a16:creationId xmlns:a16="http://schemas.microsoft.com/office/drawing/2014/main" id="{25655127-762A-496E-86D3-E00653FDE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4760115"/>
            <a:ext cx="198966" cy="254279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A8191A-DEC7-4203-9745-CEBEB2F4FC5A}"/>
              </a:ext>
            </a:extLst>
          </p:cNvPr>
          <p:cNvCxnSpPr>
            <a:cxnSpLocks/>
            <a:stCxn id="56" idx="3"/>
            <a:endCxn id="55" idx="2"/>
          </p:cNvCxnSpPr>
          <p:nvPr/>
        </p:nvCxnSpPr>
        <p:spPr>
          <a:xfrm flipV="1">
            <a:off x="5592234" y="488725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A09DEF2-F9BF-4328-AC71-263F6F90C018}"/>
              </a:ext>
            </a:extLst>
          </p:cNvPr>
          <p:cNvSpPr/>
          <p:nvPr/>
        </p:nvSpPr>
        <p:spPr>
          <a:xfrm>
            <a:off x="6638545" y="4531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3C0CED-73E1-44E6-BAD9-0580714926FA}"/>
              </a:ext>
            </a:extLst>
          </p:cNvPr>
          <p:cNvCxnSpPr>
            <a:cxnSpLocks/>
            <a:stCxn id="58" idx="6"/>
            <a:endCxn id="103" idx="2"/>
          </p:cNvCxnSpPr>
          <p:nvPr/>
        </p:nvCxnSpPr>
        <p:spPr>
          <a:xfrm flipV="1">
            <a:off x="6806663" y="4611758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46CC275D-4F12-43B5-80AD-55D70721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4504866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BA25B0C-04A1-408B-BFE0-2679BC9C93D7}"/>
              </a:ext>
            </a:extLst>
          </p:cNvPr>
          <p:cNvSpPr txBox="1"/>
          <p:nvPr/>
        </p:nvSpPr>
        <p:spPr>
          <a:xfrm>
            <a:off x="5619873" y="465239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BDECAD-1131-4218-B216-59FAC57E0065}"/>
              </a:ext>
            </a:extLst>
          </p:cNvPr>
          <p:cNvSpPr txBox="1"/>
          <p:nvPr/>
        </p:nvSpPr>
        <p:spPr>
          <a:xfrm>
            <a:off x="6289011" y="41848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450</a:t>
            </a:r>
            <a:endParaRPr lang="zh-CN" altLang="en-US" sz="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EF494F-CD7A-49B2-B457-6D66CE2994E5}"/>
              </a:ext>
            </a:extLst>
          </p:cNvPr>
          <p:cNvSpPr txBox="1"/>
          <p:nvPr/>
        </p:nvSpPr>
        <p:spPr>
          <a:xfrm>
            <a:off x="6800234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650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/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AB30A8F6-1BEE-4B9D-9826-6B12AB59F5EA}"/>
              </a:ext>
            </a:extLst>
          </p:cNvPr>
          <p:cNvSpPr txBox="1"/>
          <p:nvPr/>
        </p:nvSpPr>
        <p:spPr>
          <a:xfrm>
            <a:off x="5223477" y="505537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800A4A5-A2A5-494F-B43E-21ABE88EFB07}"/>
              </a:ext>
            </a:extLst>
          </p:cNvPr>
          <p:cNvCxnSpPr>
            <a:cxnSpLocks/>
            <a:stCxn id="67" idx="3"/>
            <a:endCxn id="55" idx="4"/>
          </p:cNvCxnSpPr>
          <p:nvPr/>
        </p:nvCxnSpPr>
        <p:spPr>
          <a:xfrm flipV="1">
            <a:off x="5826128" y="4971313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B6C4EDD-BF9C-498B-BEBD-0FEB7AC68E2B}"/>
              </a:ext>
            </a:extLst>
          </p:cNvPr>
          <p:cNvSpPr txBox="1"/>
          <p:nvPr/>
        </p:nvSpPr>
        <p:spPr>
          <a:xfrm>
            <a:off x="5862641" y="498760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566D3-6CD7-48B7-A5E9-EFF9D3330A8D}"/>
              </a:ext>
            </a:extLst>
          </p:cNvPr>
          <p:cNvSpPr txBox="1"/>
          <p:nvPr/>
        </p:nvSpPr>
        <p:spPr>
          <a:xfrm>
            <a:off x="5223477" y="524895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53DE16A-0CCA-4208-AB09-203860B119AC}"/>
              </a:ext>
            </a:extLst>
          </p:cNvPr>
          <p:cNvCxnSpPr>
            <a:cxnSpLocks/>
            <a:stCxn id="70" idx="3"/>
            <a:endCxn id="103" idx="4"/>
          </p:cNvCxnSpPr>
          <p:nvPr/>
        </p:nvCxnSpPr>
        <p:spPr>
          <a:xfrm flipV="1">
            <a:off x="5826128" y="4695817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FEA3056-E5CD-4A20-B48F-9343F0C605C7}"/>
              </a:ext>
            </a:extLst>
          </p:cNvPr>
          <p:cNvSpPr txBox="1"/>
          <p:nvPr/>
        </p:nvSpPr>
        <p:spPr>
          <a:xfrm>
            <a:off x="6453544" y="516816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72209B1-6CE6-495B-935B-14A52478BA11}"/>
              </a:ext>
            </a:extLst>
          </p:cNvPr>
          <p:cNvCxnSpPr>
            <a:cxnSpLocks/>
            <a:stCxn id="1028" idx="3"/>
            <a:endCxn id="77" idx="2"/>
          </p:cNvCxnSpPr>
          <p:nvPr/>
        </p:nvCxnSpPr>
        <p:spPr>
          <a:xfrm>
            <a:off x="5613204" y="4390826"/>
            <a:ext cx="418068" cy="6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50469D74-BA9D-4429-AD3E-37D05144A4FE}"/>
              </a:ext>
            </a:extLst>
          </p:cNvPr>
          <p:cNvSpPr/>
          <p:nvPr/>
        </p:nvSpPr>
        <p:spPr>
          <a:xfrm>
            <a:off x="6031272" y="430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/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D541B569-F33F-433F-AF85-2A105A455F7A}"/>
              </a:ext>
            </a:extLst>
          </p:cNvPr>
          <p:cNvSpPr txBox="1"/>
          <p:nvPr/>
        </p:nvSpPr>
        <p:spPr>
          <a:xfrm>
            <a:off x="5598140" y="418177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150</a:t>
            </a:r>
            <a:endParaRPr lang="zh-CN" altLang="en-US" sz="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6ABEC81-EAE8-400A-96F8-88EFCD79FE33}"/>
              </a:ext>
            </a:extLst>
          </p:cNvPr>
          <p:cNvSpPr txBox="1"/>
          <p:nvPr/>
        </p:nvSpPr>
        <p:spPr>
          <a:xfrm>
            <a:off x="5223477" y="399490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橘子个数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CDE44F-50B6-422F-8EC9-613FD2853F5C}"/>
              </a:ext>
            </a:extLst>
          </p:cNvPr>
          <p:cNvSpPr txBox="1"/>
          <p:nvPr/>
        </p:nvSpPr>
        <p:spPr>
          <a:xfrm>
            <a:off x="5862641" y="392713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809F59D-5714-4D55-A8EC-7D305B91589A}"/>
              </a:ext>
            </a:extLst>
          </p:cNvPr>
          <p:cNvCxnSpPr>
            <a:cxnSpLocks/>
            <a:stCxn id="83" idx="3"/>
            <a:endCxn id="77" idx="0"/>
          </p:cNvCxnSpPr>
          <p:nvPr/>
        </p:nvCxnSpPr>
        <p:spPr>
          <a:xfrm>
            <a:off x="5826128" y="4102627"/>
            <a:ext cx="289203" cy="20483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6243C0A6-1F87-4316-98CF-A347130157BF}"/>
              </a:ext>
            </a:extLst>
          </p:cNvPr>
          <p:cNvCxnSpPr>
            <a:cxnSpLocks/>
            <a:stCxn id="55" idx="6"/>
            <a:endCxn id="58" idx="4"/>
          </p:cNvCxnSpPr>
          <p:nvPr/>
        </p:nvCxnSpPr>
        <p:spPr>
          <a:xfrm flipV="1">
            <a:off x="6241478" y="4699719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B1F7C04B-4845-49C8-8540-6B34A7C4DAE1}"/>
              </a:ext>
            </a:extLst>
          </p:cNvPr>
          <p:cNvCxnSpPr>
            <a:cxnSpLocks/>
            <a:stCxn id="77" idx="6"/>
            <a:endCxn id="58" idx="0"/>
          </p:cNvCxnSpPr>
          <p:nvPr/>
        </p:nvCxnSpPr>
        <p:spPr>
          <a:xfrm>
            <a:off x="6199390" y="4391523"/>
            <a:ext cx="523214" cy="14007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5F0AEE1-7CCC-49B2-A358-0786F008ED4A}"/>
              </a:ext>
            </a:extLst>
          </p:cNvPr>
          <p:cNvSpPr txBox="1"/>
          <p:nvPr/>
        </p:nvSpPr>
        <p:spPr>
          <a:xfrm>
            <a:off x="6296462" y="472567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78220A3-F37D-4CFC-8BA0-C88EC1CC3DBA}"/>
              </a:ext>
            </a:extLst>
          </p:cNvPr>
          <p:cNvSpPr/>
          <p:nvPr/>
        </p:nvSpPr>
        <p:spPr>
          <a:xfrm>
            <a:off x="7159682" y="45276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/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B3A725A-5B68-4E13-81A7-EBA91B1A6BDA}"/>
              </a:ext>
            </a:extLst>
          </p:cNvPr>
          <p:cNvCxnSpPr>
            <a:cxnSpLocks/>
            <a:stCxn id="103" idx="6"/>
            <a:endCxn id="61" idx="1"/>
          </p:cNvCxnSpPr>
          <p:nvPr/>
        </p:nvCxnSpPr>
        <p:spPr>
          <a:xfrm>
            <a:off x="7327800" y="4611758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A375A49-E9D0-4A84-9019-BBA513977258}"/>
              </a:ext>
            </a:extLst>
          </p:cNvPr>
          <p:cNvSpPr txBox="1"/>
          <p:nvPr/>
        </p:nvSpPr>
        <p:spPr>
          <a:xfrm>
            <a:off x="7298469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715</a:t>
            </a:r>
            <a:endParaRPr lang="zh-CN" altLang="en-US" sz="8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235B7A5-9BF4-464A-8B47-5656BEB4C0ED}"/>
              </a:ext>
            </a:extLst>
          </p:cNvPr>
          <p:cNvSpPr/>
          <p:nvPr/>
        </p:nvSpPr>
        <p:spPr>
          <a:xfrm>
            <a:off x="6073360" y="29387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/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图片 127" descr="图片包含 游戏机, 画, 食物&#10;&#10;描述已自动生成">
            <a:extLst>
              <a:ext uri="{FF2B5EF4-FFF2-40B4-BE49-F238E27FC236}">
                <a16:creationId xmlns:a16="http://schemas.microsoft.com/office/drawing/2014/main" id="{54B45642-6037-472E-83F0-FD52CF271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2895697"/>
            <a:ext cx="198966" cy="254279"/>
          </a:xfrm>
          <a:prstGeom prst="rect">
            <a:avLst/>
          </a:prstGeom>
        </p:spPr>
      </p:pic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8EF21B-296E-45E9-A284-61079E399AC1}"/>
              </a:ext>
            </a:extLst>
          </p:cNvPr>
          <p:cNvCxnSpPr>
            <a:cxnSpLocks/>
            <a:stCxn id="128" idx="3"/>
            <a:endCxn id="125" idx="2"/>
          </p:cNvCxnSpPr>
          <p:nvPr/>
        </p:nvCxnSpPr>
        <p:spPr>
          <a:xfrm flipV="1">
            <a:off x="5592234" y="3022836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F901E46E-4110-455F-8317-EC9700F5A18D}"/>
              </a:ext>
            </a:extLst>
          </p:cNvPr>
          <p:cNvSpPr/>
          <p:nvPr/>
        </p:nvSpPr>
        <p:spPr>
          <a:xfrm>
            <a:off x="6638545" y="26671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046F7DB-727F-4269-BC2B-D63476C5A08A}"/>
              </a:ext>
            </a:extLst>
          </p:cNvPr>
          <p:cNvCxnSpPr>
            <a:cxnSpLocks/>
            <a:stCxn id="130" idx="6"/>
            <a:endCxn id="153" idx="2"/>
          </p:cNvCxnSpPr>
          <p:nvPr/>
        </p:nvCxnSpPr>
        <p:spPr>
          <a:xfrm flipV="1">
            <a:off x="6806663" y="2747340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2F95A9EF-B210-4EB2-BB53-7B01F0CA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2640448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C7CDB15A-B28E-422A-AFCE-662BA7522BE8}"/>
              </a:ext>
            </a:extLst>
          </p:cNvPr>
          <p:cNvSpPr txBox="1"/>
          <p:nvPr/>
        </p:nvSpPr>
        <p:spPr>
          <a:xfrm>
            <a:off x="562188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857E5DB-4E64-482A-A863-A3033925116F}"/>
              </a:ext>
            </a:extLst>
          </p:cNvPr>
          <p:cNvSpPr txBox="1"/>
          <p:nvPr/>
        </p:nvSpPr>
        <p:spPr>
          <a:xfrm>
            <a:off x="6073359" y="2251213"/>
            <a:ext cx="419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4000</a:t>
            </a:r>
            <a:endParaRPr lang="zh-CN" altLang="en-US" sz="8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91A7A7F-B600-4BA9-9695-D24BDAA108B2}"/>
              </a:ext>
            </a:extLst>
          </p:cNvPr>
          <p:cNvSpPr txBox="1"/>
          <p:nvPr/>
        </p:nvSpPr>
        <p:spPr>
          <a:xfrm>
            <a:off x="6754576" y="2568322"/>
            <a:ext cx="403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4200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/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8DF002CB-25ED-4985-8193-F0369D306198}"/>
              </a:ext>
            </a:extLst>
          </p:cNvPr>
          <p:cNvSpPr txBox="1"/>
          <p:nvPr/>
        </p:nvSpPr>
        <p:spPr>
          <a:xfrm>
            <a:off x="5223477" y="3190954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F35454A5-C0C5-4D1A-9AC8-6BEC1ECAAE0B}"/>
              </a:ext>
            </a:extLst>
          </p:cNvPr>
          <p:cNvCxnSpPr>
            <a:cxnSpLocks/>
            <a:stCxn id="137" idx="3"/>
            <a:endCxn id="125" idx="4"/>
          </p:cNvCxnSpPr>
          <p:nvPr/>
        </p:nvCxnSpPr>
        <p:spPr>
          <a:xfrm flipV="1">
            <a:off x="5826128" y="3106895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2EAA78-057A-4DB9-9C41-54BD2EFCD4A1}"/>
              </a:ext>
            </a:extLst>
          </p:cNvPr>
          <p:cNvSpPr txBox="1"/>
          <p:nvPr/>
        </p:nvSpPr>
        <p:spPr>
          <a:xfrm>
            <a:off x="5862641" y="312318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4C7336-8528-4EF4-ADF3-C6D3007B5C43}"/>
              </a:ext>
            </a:extLst>
          </p:cNvPr>
          <p:cNvSpPr txBox="1"/>
          <p:nvPr/>
        </p:nvSpPr>
        <p:spPr>
          <a:xfrm>
            <a:off x="5223477" y="338453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16B24C2-F680-4C95-A97F-FA0B9F65A45A}"/>
              </a:ext>
            </a:extLst>
          </p:cNvPr>
          <p:cNvCxnSpPr>
            <a:cxnSpLocks/>
            <a:stCxn id="140" idx="3"/>
            <a:endCxn id="153" idx="4"/>
          </p:cNvCxnSpPr>
          <p:nvPr/>
        </p:nvCxnSpPr>
        <p:spPr>
          <a:xfrm flipV="1">
            <a:off x="5826128" y="2831399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8CBD3F4-A6FB-45B6-85BA-AFC9ADF2F42A}"/>
              </a:ext>
            </a:extLst>
          </p:cNvPr>
          <p:cNvSpPr txBox="1"/>
          <p:nvPr/>
        </p:nvSpPr>
        <p:spPr>
          <a:xfrm>
            <a:off x="6453544" y="3303746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356887FE-7829-46B0-9EC6-850DDBEE8CD0}"/>
              </a:ext>
            </a:extLst>
          </p:cNvPr>
          <p:cNvCxnSpPr>
            <a:cxnSpLocks/>
            <a:stCxn id="125" idx="6"/>
            <a:endCxn id="130" idx="4"/>
          </p:cNvCxnSpPr>
          <p:nvPr/>
        </p:nvCxnSpPr>
        <p:spPr>
          <a:xfrm flipV="1">
            <a:off x="6241478" y="2835301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0371BCAE-F7EB-421B-945B-8A113BDE8983}"/>
              </a:ext>
            </a:extLst>
          </p:cNvPr>
          <p:cNvCxnSpPr>
            <a:cxnSpLocks/>
            <a:stCxn id="123" idx="3"/>
            <a:endCxn id="130" idx="0"/>
          </p:cNvCxnSpPr>
          <p:nvPr/>
        </p:nvCxnSpPr>
        <p:spPr>
          <a:xfrm>
            <a:off x="5902979" y="2469461"/>
            <a:ext cx="819625" cy="19772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0D40828-E859-4875-AEE9-C8FFF5C385AF}"/>
              </a:ext>
            </a:extLst>
          </p:cNvPr>
          <p:cNvSpPr txBox="1"/>
          <p:nvPr/>
        </p:nvSpPr>
        <p:spPr>
          <a:xfrm>
            <a:off x="629726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36D6AE7-F25F-4B38-84A4-313AD463ACE2}"/>
              </a:ext>
            </a:extLst>
          </p:cNvPr>
          <p:cNvSpPr/>
          <p:nvPr/>
        </p:nvSpPr>
        <p:spPr>
          <a:xfrm>
            <a:off x="7159682" y="266328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/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5CC0C8E-2A97-4D9E-97FA-4AF507C6122A}"/>
              </a:ext>
            </a:extLst>
          </p:cNvPr>
          <p:cNvCxnSpPr>
            <a:cxnSpLocks/>
            <a:stCxn id="153" idx="6"/>
            <a:endCxn id="132" idx="1"/>
          </p:cNvCxnSpPr>
          <p:nvPr/>
        </p:nvCxnSpPr>
        <p:spPr>
          <a:xfrm>
            <a:off x="7327800" y="2747340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C8DB9D-883F-47E3-940B-DA9ADFAD8568}"/>
              </a:ext>
            </a:extLst>
          </p:cNvPr>
          <p:cNvSpPr txBox="1"/>
          <p:nvPr/>
        </p:nvSpPr>
        <p:spPr>
          <a:xfrm>
            <a:off x="7255877" y="2550909"/>
            <a:ext cx="462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4620</a:t>
            </a:r>
            <a:endParaRPr lang="zh-CN" altLang="en-US" sz="800" dirty="0"/>
          </a:p>
        </p:txBody>
      </p:sp>
      <p:pic>
        <p:nvPicPr>
          <p:cNvPr id="123" name="图片 122" descr="图片包含 容器, 篮子, 室内, 盒子&#10;&#10;描述已自动生成">
            <a:extLst>
              <a:ext uri="{FF2B5EF4-FFF2-40B4-BE49-F238E27FC236}">
                <a16:creationId xmlns:a16="http://schemas.microsoft.com/office/drawing/2014/main" id="{1B529E0C-098E-4239-BE3D-0F05A1F2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5" y="2193972"/>
            <a:ext cx="803704" cy="550977"/>
          </a:xfrm>
          <a:prstGeom prst="rect">
            <a:avLst/>
          </a:prstGeom>
        </p:spPr>
      </p:pic>
      <p:sp>
        <p:nvSpPr>
          <p:cNvPr id="161" name="椭圆 160">
            <a:extLst>
              <a:ext uri="{FF2B5EF4-FFF2-40B4-BE49-F238E27FC236}">
                <a16:creationId xmlns:a16="http://schemas.microsoft.com/office/drawing/2014/main" id="{E8C3D61B-A82E-4DD4-B52D-0DA11309F287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 descr="图片包含 游戏机, 画, 食物&#10;&#10;描述已自动生成">
            <a:extLst>
              <a:ext uri="{FF2B5EF4-FFF2-40B4-BE49-F238E27FC236}">
                <a16:creationId xmlns:a16="http://schemas.microsoft.com/office/drawing/2014/main" id="{ACE9A6D9-5D89-4943-B248-F9CB3E03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2268195"/>
            <a:ext cx="198966" cy="254279"/>
          </a:xfrm>
          <a:prstGeom prst="rect">
            <a:avLst/>
          </a:prstGeom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B21C77E-1AC6-4C7F-AF1D-F756AD47126A}"/>
              </a:ext>
            </a:extLst>
          </p:cNvPr>
          <p:cNvCxnSpPr>
            <a:cxnSpLocks/>
            <a:stCxn id="162" idx="3"/>
            <a:endCxn id="161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1B22FB54-9B1F-48EE-B85E-2A15B4546A41}"/>
              </a:ext>
            </a:extLst>
          </p:cNvPr>
          <p:cNvSpPr/>
          <p:nvPr/>
        </p:nvSpPr>
        <p:spPr>
          <a:xfrm>
            <a:off x="3604754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C3953FD-F1E8-4758-AD2F-8E29BDA77FB9}"/>
              </a:ext>
            </a:extLst>
          </p:cNvPr>
          <p:cNvCxnSpPr>
            <a:cxnSpLocks/>
            <a:stCxn id="161" idx="6"/>
            <a:endCxn id="164" idx="2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2FA09F3-56EF-40EB-BC9B-EB2906C59909}"/>
              </a:ext>
            </a:extLst>
          </p:cNvPr>
          <p:cNvCxnSpPr>
            <a:cxnSpLocks/>
            <a:stCxn id="164" idx="6"/>
          </p:cNvCxnSpPr>
          <p:nvPr/>
        </p:nvCxnSpPr>
        <p:spPr>
          <a:xfrm>
            <a:off x="3772872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7" name="Picture 2">
            <a:extLst>
              <a:ext uri="{FF2B5EF4-FFF2-40B4-BE49-F238E27FC236}">
                <a16:creationId xmlns:a16="http://schemas.microsoft.com/office/drawing/2014/main" id="{EFE5F219-253F-422F-9193-5E1EECD2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2283151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3CC1C3AF-FC6E-43BC-8E61-3F64E8609D7D}"/>
              </a:ext>
            </a:extLst>
          </p:cNvPr>
          <p:cNvSpPr txBox="1"/>
          <p:nvPr/>
        </p:nvSpPr>
        <p:spPr>
          <a:xfrm>
            <a:off x="2502023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3AA3FE-01EC-41BB-9174-B5E0E9D30D8D}"/>
              </a:ext>
            </a:extLst>
          </p:cNvPr>
          <p:cNvSpPr txBox="1"/>
          <p:nvPr/>
        </p:nvSpPr>
        <p:spPr>
          <a:xfrm>
            <a:off x="3202588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FFDB170-541C-4D65-9B39-D9D3B172BFFB}"/>
              </a:ext>
            </a:extLst>
          </p:cNvPr>
          <p:cNvSpPr txBox="1"/>
          <p:nvPr/>
        </p:nvSpPr>
        <p:spPr>
          <a:xfrm>
            <a:off x="3840522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/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/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5F64230D-8813-4E22-A54C-271D217BB0E6}"/>
              </a:ext>
            </a:extLst>
          </p:cNvPr>
          <p:cNvSpPr txBox="1"/>
          <p:nvPr/>
        </p:nvSpPr>
        <p:spPr>
          <a:xfrm>
            <a:off x="2112296" y="2641913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136F2DEF-A106-460B-B5EC-7364BDB5E73B}"/>
              </a:ext>
            </a:extLst>
          </p:cNvPr>
          <p:cNvCxnSpPr>
            <a:cxnSpLocks/>
            <a:stCxn id="173" idx="3"/>
            <a:endCxn id="161" idx="4"/>
          </p:cNvCxnSpPr>
          <p:nvPr/>
        </p:nvCxnSpPr>
        <p:spPr>
          <a:xfrm flipV="1">
            <a:off x="2714947" y="2479393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9C0DC8C-E8F8-48BA-81BA-E190E0A606C0}"/>
              </a:ext>
            </a:extLst>
          </p:cNvPr>
          <p:cNvSpPr txBox="1"/>
          <p:nvPr/>
        </p:nvSpPr>
        <p:spPr>
          <a:xfrm>
            <a:off x="2751460" y="257414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BFF088C-00F9-4AF6-986A-DEEE423E986E}"/>
              </a:ext>
            </a:extLst>
          </p:cNvPr>
          <p:cNvSpPr txBox="1"/>
          <p:nvPr/>
        </p:nvSpPr>
        <p:spPr>
          <a:xfrm>
            <a:off x="2112295" y="2976796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2B02BDD-F7F5-47CC-A7E6-0F31ED300490}"/>
              </a:ext>
            </a:extLst>
          </p:cNvPr>
          <p:cNvCxnSpPr>
            <a:cxnSpLocks/>
            <a:stCxn id="176" idx="3"/>
            <a:endCxn id="164" idx="4"/>
          </p:cNvCxnSpPr>
          <p:nvPr/>
        </p:nvCxnSpPr>
        <p:spPr>
          <a:xfrm flipV="1">
            <a:off x="2714946" y="2479393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F00F9D0-3063-477A-9AD5-158BB947587A}"/>
              </a:ext>
            </a:extLst>
          </p:cNvPr>
          <p:cNvSpPr txBox="1"/>
          <p:nvPr/>
        </p:nvSpPr>
        <p:spPr>
          <a:xfrm>
            <a:off x="3059457" y="290081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2DBAC06E-E646-44DA-B2AD-E4B186CAA10F}"/>
              </a:ext>
            </a:extLst>
          </p:cNvPr>
          <p:cNvCxnSpPr>
            <a:cxnSpLocks/>
            <a:stCxn id="161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C1DC6A9-4C57-4F40-996A-82FE57C59B81}"/>
              </a:ext>
            </a:extLst>
          </p:cNvPr>
          <p:cNvCxnSpPr>
            <a:cxnSpLocks/>
            <a:stCxn id="164" idx="3"/>
            <a:endCxn id="161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0CE80CC-7137-49B8-B7FB-6EA3D5F873A6}"/>
              </a:ext>
            </a:extLst>
          </p:cNvPr>
          <p:cNvCxnSpPr>
            <a:cxnSpLocks/>
            <a:endCxn id="164" idx="5"/>
          </p:cNvCxnSpPr>
          <p:nvPr/>
        </p:nvCxnSpPr>
        <p:spPr>
          <a:xfrm flipH="1">
            <a:off x="3748252" y="2454275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BDA10FE-BB73-42A2-B214-22EB30FEBF35}"/>
              </a:ext>
            </a:extLst>
          </p:cNvPr>
          <p:cNvSpPr txBox="1"/>
          <p:nvPr/>
        </p:nvSpPr>
        <p:spPr>
          <a:xfrm>
            <a:off x="2557224" y="23919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F1D5510-FEA4-4384-B1E2-BCFFD631A32F}"/>
              </a:ext>
            </a:extLst>
          </p:cNvPr>
          <p:cNvSpPr txBox="1"/>
          <p:nvPr/>
        </p:nvSpPr>
        <p:spPr>
          <a:xfrm>
            <a:off x="3233157" y="23908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FE7428-2839-4D7B-B5DE-32DEA3ED3423}"/>
              </a:ext>
            </a:extLst>
          </p:cNvPr>
          <p:cNvSpPr txBox="1"/>
          <p:nvPr/>
        </p:nvSpPr>
        <p:spPr>
          <a:xfrm>
            <a:off x="3884605" y="238921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430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801ADB-AF79-4A96-886C-CF682CFFC90F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C4E1E7A-D23F-4A5C-B2C4-AE867A096F8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A693C19-EF1D-4164-B9A2-3D2EE3F6F3D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/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9F92F3-AA08-4FAA-A268-DBC79B67EF6B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AB2DF3-F4B9-4683-A398-D12C7849A6D8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blipFill>
                <a:blip r:embed="rId5"/>
                <a:stretch>
                  <a:fillRect l="-10526" t="-7895" r="-1578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/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blipFill>
                <a:blip r:embed="rId7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11805488-35EF-4377-B937-96ACBABD2EC6}"/>
              </a:ext>
            </a:extLst>
          </p:cNvPr>
          <p:cNvSpPr/>
          <p:nvPr/>
        </p:nvSpPr>
        <p:spPr>
          <a:xfrm>
            <a:off x="2901535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937F28-E92B-4E6E-919B-4FF134ECE84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514846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172616-7EEB-4FC7-910B-C7F259715647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>
          <a:xfrm>
            <a:off x="3069653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/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51E0168-AAE2-416E-8BCE-D68BECB075F0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2474384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4CBB29-D055-4E18-9070-21CE012CA6C2}"/>
              </a:ext>
            </a:extLst>
          </p:cNvPr>
          <p:cNvCxnSpPr>
            <a:cxnSpLocks/>
            <a:stCxn id="40" idx="3"/>
            <a:endCxn id="30" idx="5"/>
          </p:cNvCxnSpPr>
          <p:nvPr/>
        </p:nvCxnSpPr>
        <p:spPr>
          <a:xfrm flipH="1" flipV="1">
            <a:off x="3045033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/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/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blipFill>
                <a:blip r:embed="rId10"/>
                <a:stretch>
                  <a:fillRect l="-6494" t="-3125" r="-259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/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blipFill>
                <a:blip r:embed="rId11"/>
                <a:stretch>
                  <a:fillRect l="-25000" r="-25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/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blipFill>
                <a:blip r:embed="rId12"/>
                <a:stretch>
                  <a:fillRect l="-8889" t="-5263" r="-222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EC68D1A4-DDB1-419C-BBDE-60123CC62113}"/>
              </a:ext>
            </a:extLst>
          </p:cNvPr>
          <p:cNvSpPr/>
          <p:nvPr/>
        </p:nvSpPr>
        <p:spPr>
          <a:xfrm>
            <a:off x="3566094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4D7EDD-B60B-4A2C-9F3A-6DD09994F20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734212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3CAE22D-7DF5-43A8-A982-74D5B728C003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3709592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/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blipFill>
                <a:blip r:embed="rId1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/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blipFill>
                <a:blip r:embed="rId14"/>
                <a:stretch>
                  <a:fillRect l="-17391" t="-2564" r="-1304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A27A3D-0747-4DA9-915F-F32FD33A74D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2525641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/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blipFill>
                <a:blip r:embed="rId1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/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626C9F72-35CF-4C89-9696-5D66B7694D40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328917-7A78-40D5-9AB1-C0DF36018A2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89719C1-390E-4595-AD45-BB859E83644B}"/>
              </a:ext>
            </a:extLst>
          </p:cNvPr>
          <p:cNvCxnSpPr>
            <a:cxnSpLocks/>
            <a:stCxn id="45" idx="6"/>
            <a:endCxn id="58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00B86A2-D342-4DD2-9939-E8FD6D7FF078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4805103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58C8DD-E6CF-449F-914B-D1128C94C3E0}"/>
              </a:ext>
            </a:extLst>
          </p:cNvPr>
          <p:cNvCxnSpPr>
            <a:cxnSpLocks/>
            <a:stCxn id="58" idx="3"/>
            <a:endCxn id="45" idx="5"/>
          </p:cNvCxnSpPr>
          <p:nvPr/>
        </p:nvCxnSpPr>
        <p:spPr>
          <a:xfrm flipH="1" flipV="1">
            <a:off x="5375752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18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/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)∙1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blipFill>
                <a:blip r:embed="rId19"/>
                <a:stretch>
                  <a:fillRect l="-3333" r="-111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/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blipFill>
                <a:blip r:embed="rId20"/>
                <a:stretch>
                  <a:fillRect l="-36364" r="-2727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/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blipFill>
                <a:blip r:embed="rId21"/>
                <a:stretch>
                  <a:fillRect l="-9302" r="-69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C7EF7CEF-DD3B-43B4-AA36-DC57D617F176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B026E50-51F4-4484-A771-8F5CF5A22BD9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48A3E3C-2572-43AB-B7BF-A5A5B710374C}"/>
              </a:ext>
            </a:extLst>
          </p:cNvPr>
          <p:cNvCxnSpPr>
            <a:cxnSpLocks/>
            <a:endCxn id="58" idx="5"/>
          </p:cNvCxnSpPr>
          <p:nvPr/>
        </p:nvCxnSpPr>
        <p:spPr>
          <a:xfrm flipH="1">
            <a:off x="6040311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/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blipFill>
                <a:blip r:embed="rId22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/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blipFill>
                <a:blip r:embed="rId23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BED1DA-E77E-447C-841F-1B73D032830F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/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blipFill>
                <a:blip r:embed="rId24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/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/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blipFill>
                <a:blip r:embed="rId27"/>
                <a:stretch>
                  <a:fillRect l="-4478" t="-5000" r="-895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755</Words>
  <Application>Microsoft Office PowerPoint</Application>
  <PresentationFormat>宽屏</PresentationFormat>
  <Paragraphs>489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深度学习入门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杨 岱川</cp:lastModifiedBy>
  <cp:revision>67</cp:revision>
  <dcterms:created xsi:type="dcterms:W3CDTF">2019-12-02T13:19:42Z</dcterms:created>
  <dcterms:modified xsi:type="dcterms:W3CDTF">2020-01-04T09:53:49Z</dcterms:modified>
</cp:coreProperties>
</file>