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41" autoAdjust="0"/>
  </p:normalViewPr>
  <p:slideViewPr>
    <p:cSldViewPr snapToGrid="0">
      <p:cViewPr>
        <p:scale>
          <a:sx n="400" d="100"/>
          <a:sy n="400" d="100"/>
        </p:scale>
        <p:origin x="-15504" y="-6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389</Words>
  <Application>Microsoft Office PowerPoint</Application>
  <PresentationFormat>宽屏</PresentationFormat>
  <Paragraphs>290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43</cp:revision>
  <dcterms:created xsi:type="dcterms:W3CDTF">2019-12-02T13:19:42Z</dcterms:created>
  <dcterms:modified xsi:type="dcterms:W3CDTF">2019-12-17T16:02:50Z</dcterms:modified>
</cp:coreProperties>
</file>