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300" d="100"/>
          <a:sy n="300" d="100"/>
        </p:scale>
        <p:origin x="-3292" y="-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8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09DDB9-3803-4C25-805D-D0573415A66C}"/>
              </a:ext>
            </a:extLst>
          </p:cNvPr>
          <p:cNvSpPr/>
          <p:nvPr/>
        </p:nvSpPr>
        <p:spPr>
          <a:xfrm>
            <a:off x="240975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5575C-53A3-4485-A2EB-B6C6D369897B}"/>
              </a:ext>
            </a:extLst>
          </p:cNvPr>
          <p:cNvSpPr txBox="1"/>
          <p:nvPr/>
        </p:nvSpPr>
        <p:spPr>
          <a:xfrm>
            <a:off x="1733345" y="3260249"/>
            <a:ext cx="3087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相邻层的所有神经元都有连接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F41AD-62F6-45ED-AB64-7235758D1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1439872"/>
            <a:ext cx="362247" cy="365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FE9592-F6E7-42C9-9C30-6469470217E7}"/>
              </a:ext>
            </a:extLst>
          </p:cNvPr>
          <p:cNvSpPr/>
          <p:nvPr/>
        </p:nvSpPr>
        <p:spPr>
          <a:xfrm>
            <a:off x="2397183" y="1514722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911BE-3198-4EC0-8226-06CA636AA1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235088" y="1622444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76DD39-35E8-42FD-8346-B215B373BC87}"/>
              </a:ext>
            </a:extLst>
          </p:cNvPr>
          <p:cNvSpPr/>
          <p:nvPr/>
        </p:nvSpPr>
        <p:spPr>
          <a:xfrm>
            <a:off x="298548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FD18DB-FAA2-42B3-872F-F13DD66A8FDD}"/>
              </a:ext>
            </a:extLst>
          </p:cNvPr>
          <p:cNvSpPr/>
          <p:nvPr/>
        </p:nvSpPr>
        <p:spPr>
          <a:xfrm>
            <a:off x="2987343" y="1514722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EC66DA-CAB0-4A18-AD56-3138B41FDA0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827364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D98844-E8E5-45CF-A0CA-565438644FE3}"/>
              </a:ext>
            </a:extLst>
          </p:cNvPr>
          <p:cNvSpPr/>
          <p:nvPr/>
        </p:nvSpPr>
        <p:spPr>
          <a:xfrm>
            <a:off x="3575901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ED90B3-6383-455B-99D6-223AE901E420}"/>
              </a:ext>
            </a:extLst>
          </p:cNvPr>
          <p:cNvSpPr/>
          <p:nvPr/>
        </p:nvSpPr>
        <p:spPr>
          <a:xfrm>
            <a:off x="3563334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973EB2-63EA-4496-B062-473AFA8DC33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03097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0F668E-ED5F-4174-93EE-A9A13544E09F}"/>
              </a:ext>
            </a:extLst>
          </p:cNvPr>
          <p:cNvSpPr/>
          <p:nvPr/>
        </p:nvSpPr>
        <p:spPr>
          <a:xfrm>
            <a:off x="415163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8759FE-26E1-4C9E-BDFE-6B90E1E129FA}"/>
              </a:ext>
            </a:extLst>
          </p:cNvPr>
          <p:cNvSpPr/>
          <p:nvPr/>
        </p:nvSpPr>
        <p:spPr>
          <a:xfrm>
            <a:off x="4153494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6A57C2-1AB2-445C-82C8-EF9C5B26544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993515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B2FB42-1AAD-4EC2-850F-63632A07D4B9}"/>
              </a:ext>
            </a:extLst>
          </p:cNvPr>
          <p:cNvSpPr/>
          <p:nvPr/>
        </p:nvSpPr>
        <p:spPr>
          <a:xfrm>
            <a:off x="474879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AD572B-0787-4345-BD0F-93FB21CFEA5E}"/>
              </a:ext>
            </a:extLst>
          </p:cNvPr>
          <p:cNvSpPr/>
          <p:nvPr/>
        </p:nvSpPr>
        <p:spPr>
          <a:xfrm>
            <a:off x="4736230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9E1FEE-F122-4533-BB6D-CC8FB0AF7A8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569248" y="1622444"/>
            <a:ext cx="1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395E1B-203F-4DD1-BD27-086D8D0D371B}"/>
              </a:ext>
            </a:extLst>
          </p:cNvPr>
          <p:cNvSpPr/>
          <p:nvPr/>
        </p:nvSpPr>
        <p:spPr>
          <a:xfrm>
            <a:off x="532453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E3C22D-7A04-455B-BE46-9032F42CF6D6}"/>
              </a:ext>
            </a:extLst>
          </p:cNvPr>
          <p:cNvSpPr/>
          <p:nvPr/>
        </p:nvSpPr>
        <p:spPr>
          <a:xfrm>
            <a:off x="5326390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E3983-2E3E-449B-847C-28771307EF3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166411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3796DD8-5C40-40F6-ACE5-12E99A760BB9}"/>
              </a:ext>
            </a:extLst>
          </p:cNvPr>
          <p:cNvSpPr/>
          <p:nvPr/>
        </p:nvSpPr>
        <p:spPr>
          <a:xfrm>
            <a:off x="591336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945B04-39C9-4C16-A287-F717946940B7}"/>
              </a:ext>
            </a:extLst>
          </p:cNvPr>
          <p:cNvSpPr/>
          <p:nvPr/>
        </p:nvSpPr>
        <p:spPr>
          <a:xfrm>
            <a:off x="5900796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623919-0D05-4843-8DBD-4973D73276A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2144" y="1622444"/>
            <a:ext cx="17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042BEB-6BE6-417C-A45F-34493471CB6E}"/>
              </a:ext>
            </a:extLst>
          </p:cNvPr>
          <p:cNvSpPr/>
          <p:nvPr/>
        </p:nvSpPr>
        <p:spPr>
          <a:xfrm>
            <a:off x="6489096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2FCA90-45A8-4220-B223-130C24B6810E}"/>
              </a:ext>
            </a:extLst>
          </p:cNvPr>
          <p:cNvSpPr/>
          <p:nvPr/>
        </p:nvSpPr>
        <p:spPr>
          <a:xfrm>
            <a:off x="6490956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0E758D-83EA-412E-8D08-97E8DD9A3EB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330977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4D26EB7-C475-4F67-865A-7AD5E11FF3E4}"/>
              </a:ext>
            </a:extLst>
          </p:cNvPr>
          <p:cNvSpPr/>
          <p:nvPr/>
        </p:nvSpPr>
        <p:spPr>
          <a:xfrm>
            <a:off x="707951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86F471-F72E-43F0-8740-BE251B25FF39}"/>
              </a:ext>
            </a:extLst>
          </p:cNvPr>
          <p:cNvSpPr/>
          <p:nvPr/>
        </p:nvSpPr>
        <p:spPr>
          <a:xfrm>
            <a:off x="7066947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C87A3-589E-4A85-8308-ABF8060CAA3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906710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0824BF0-2129-488D-8CE0-C38BE056F15F}"/>
              </a:ext>
            </a:extLst>
          </p:cNvPr>
          <p:cNvSpPr/>
          <p:nvPr/>
        </p:nvSpPr>
        <p:spPr>
          <a:xfrm>
            <a:off x="765524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C4916E-EB8E-4E58-B1E7-4007BDD753BF}"/>
              </a:ext>
            </a:extLst>
          </p:cNvPr>
          <p:cNvSpPr/>
          <p:nvPr/>
        </p:nvSpPr>
        <p:spPr>
          <a:xfrm>
            <a:off x="7658965" y="1453167"/>
            <a:ext cx="41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Softmax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2273B-4DF2-4699-BC58-44098131F2A6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497128" y="1622444"/>
            <a:ext cx="15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DCF335-F049-4A56-9E1A-E64CFB73821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72861" y="1622444"/>
            <a:ext cx="1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ACE163A-FB99-45EF-9C5B-BF4416A97A95}"/>
              </a:ext>
            </a:extLst>
          </p:cNvPr>
          <p:cNvSpPr/>
          <p:nvPr/>
        </p:nvSpPr>
        <p:spPr>
          <a:xfrm>
            <a:off x="2409750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219B119-4FC9-4972-92EE-A81D643E7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2466297"/>
            <a:ext cx="362247" cy="36514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86116F2-61D6-4D50-A303-45ABB0695D90}"/>
              </a:ext>
            </a:extLst>
          </p:cNvPr>
          <p:cNvSpPr/>
          <p:nvPr/>
        </p:nvSpPr>
        <p:spPr>
          <a:xfrm>
            <a:off x="2362617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28F69AF-30BF-424A-809F-BA13D356D6B1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 flipV="1">
            <a:off x="2235088" y="2648869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4C30B3A-8F1E-4827-AB5B-1370C2B8F75C}"/>
              </a:ext>
            </a:extLst>
          </p:cNvPr>
          <p:cNvSpPr/>
          <p:nvPr/>
        </p:nvSpPr>
        <p:spPr>
          <a:xfrm>
            <a:off x="2839400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0D9F14A-A0DF-4E26-A6EB-A5EFF452EA17}"/>
              </a:ext>
            </a:extLst>
          </p:cNvPr>
          <p:cNvSpPr/>
          <p:nvPr/>
        </p:nvSpPr>
        <p:spPr>
          <a:xfrm>
            <a:off x="2799404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03689B-789A-413D-A0BF-AE4479A78628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744030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C67618B-5D18-49BC-AA76-C7D778512A20}"/>
              </a:ext>
            </a:extLst>
          </p:cNvPr>
          <p:cNvSpPr/>
          <p:nvPr/>
        </p:nvSpPr>
        <p:spPr>
          <a:xfrm>
            <a:off x="3316406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78917E-3858-45C0-9F53-4D3759F3418F}"/>
              </a:ext>
            </a:extLst>
          </p:cNvPr>
          <p:cNvSpPr/>
          <p:nvPr/>
        </p:nvSpPr>
        <p:spPr>
          <a:xfrm>
            <a:off x="3253296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22D0AED-FA12-4FD3-B1E7-4D49A9C2C860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173680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E282EF0-4057-47F8-9C9F-F85A4BEDF245}"/>
              </a:ext>
            </a:extLst>
          </p:cNvPr>
          <p:cNvCxnSpPr>
            <a:cxnSpLocks/>
            <a:stCxn id="74" idx="3"/>
            <a:endCxn id="108" idx="1"/>
          </p:cNvCxnSpPr>
          <p:nvPr/>
        </p:nvCxnSpPr>
        <p:spPr>
          <a:xfrm>
            <a:off x="3627196" y="2648869"/>
            <a:ext cx="14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D39A1D26-EF63-48C8-8FD8-2E00CBA2AEB9}"/>
              </a:ext>
            </a:extLst>
          </p:cNvPr>
          <p:cNvSpPr/>
          <p:nvPr/>
        </p:nvSpPr>
        <p:spPr>
          <a:xfrm>
            <a:off x="3772747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C4C1099-0195-42CD-9609-57716D64C8D0}"/>
              </a:ext>
            </a:extLst>
          </p:cNvPr>
          <p:cNvSpPr/>
          <p:nvPr/>
        </p:nvSpPr>
        <p:spPr>
          <a:xfrm>
            <a:off x="3725614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A441C0C-D09F-4AFD-9000-AFA6836178AD}"/>
              </a:ext>
            </a:extLst>
          </p:cNvPr>
          <p:cNvSpPr/>
          <p:nvPr/>
        </p:nvSpPr>
        <p:spPr>
          <a:xfrm>
            <a:off x="420239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FA92A6-4AB9-46D8-AA4B-7FDD63D4014F}"/>
              </a:ext>
            </a:extLst>
          </p:cNvPr>
          <p:cNvSpPr/>
          <p:nvPr/>
        </p:nvSpPr>
        <p:spPr>
          <a:xfrm>
            <a:off x="416240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567FDB8-9295-48AE-9BA2-A08DA4218491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107027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0CD16B66-ABF3-4EBA-822B-1E179D0B8F8B}"/>
              </a:ext>
            </a:extLst>
          </p:cNvPr>
          <p:cNvSpPr/>
          <p:nvPr/>
        </p:nvSpPr>
        <p:spPr>
          <a:xfrm>
            <a:off x="4679403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58F4ECE-0391-4CD2-B463-FA415821AA44}"/>
              </a:ext>
            </a:extLst>
          </p:cNvPr>
          <p:cNvSpPr/>
          <p:nvPr/>
        </p:nvSpPr>
        <p:spPr>
          <a:xfrm>
            <a:off x="4616293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070327-04CD-4C99-A682-FF2510303A47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>
            <a:off x="4536677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A2247A9-D015-4397-9842-430194953D49}"/>
              </a:ext>
            </a:extLst>
          </p:cNvPr>
          <p:cNvSpPr/>
          <p:nvPr/>
        </p:nvSpPr>
        <p:spPr>
          <a:xfrm>
            <a:off x="5106174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29C9B-4264-430B-8064-9A8A3FCE1C51}"/>
              </a:ext>
            </a:extLst>
          </p:cNvPr>
          <p:cNvSpPr/>
          <p:nvPr/>
        </p:nvSpPr>
        <p:spPr>
          <a:xfrm>
            <a:off x="5059041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79D5C49-B7E0-4C4B-9512-1B898EDE1F58}"/>
              </a:ext>
            </a:extLst>
          </p:cNvPr>
          <p:cNvSpPr/>
          <p:nvPr/>
        </p:nvSpPr>
        <p:spPr>
          <a:xfrm>
            <a:off x="5535824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0E8934F-D6D5-4B63-A4CD-2D8F516EC0E5}"/>
              </a:ext>
            </a:extLst>
          </p:cNvPr>
          <p:cNvSpPr/>
          <p:nvPr/>
        </p:nvSpPr>
        <p:spPr>
          <a:xfrm>
            <a:off x="5495828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3423EE8-8989-4126-A7F0-43D7242A5A95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5440454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6DB2F4D-7717-42D6-84AA-13F61B1F6C45}"/>
              </a:ext>
            </a:extLst>
          </p:cNvPr>
          <p:cNvCxnSpPr>
            <a:cxnSpLocks/>
            <a:stCxn id="113" idx="3"/>
            <a:endCxn id="120" idx="1"/>
          </p:cNvCxnSpPr>
          <p:nvPr/>
        </p:nvCxnSpPr>
        <p:spPr>
          <a:xfrm>
            <a:off x="4990193" y="2648869"/>
            <a:ext cx="1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3D60EDC0-443E-4028-9444-A09023F9BB3F}"/>
              </a:ext>
            </a:extLst>
          </p:cNvPr>
          <p:cNvSpPr/>
          <p:nvPr/>
        </p:nvSpPr>
        <p:spPr>
          <a:xfrm>
            <a:off x="6067108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58C8A3-F66B-48D4-8510-E54908E5058A}"/>
              </a:ext>
            </a:extLst>
          </p:cNvPr>
          <p:cNvSpPr/>
          <p:nvPr/>
        </p:nvSpPr>
        <p:spPr>
          <a:xfrm>
            <a:off x="6027112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B3DEC8F-08C0-426E-B9BF-2BE8BA8DE038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5870104" y="2648869"/>
            <a:ext cx="19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375911F-13F5-4170-AB8F-B200B0E7F851}"/>
              </a:ext>
            </a:extLst>
          </p:cNvPr>
          <p:cNvSpPr/>
          <p:nvPr/>
        </p:nvSpPr>
        <p:spPr>
          <a:xfrm>
            <a:off x="653758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CD1F31-04CF-4165-AC29-951F448DB5B2}"/>
              </a:ext>
            </a:extLst>
          </p:cNvPr>
          <p:cNvSpPr/>
          <p:nvPr/>
        </p:nvSpPr>
        <p:spPr>
          <a:xfrm>
            <a:off x="649759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AC28F3A-A20D-497B-B3E4-7035C5635360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>
            <a:off x="6401388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2AF89CCB-7C22-48F0-A37C-96EF9EDE4C14}"/>
              </a:ext>
            </a:extLst>
          </p:cNvPr>
          <p:cNvSpPr/>
          <p:nvPr/>
        </p:nvSpPr>
        <p:spPr>
          <a:xfrm>
            <a:off x="7047686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6181C2-6822-4BC0-8876-252EBC6CE71E}"/>
              </a:ext>
            </a:extLst>
          </p:cNvPr>
          <p:cNvSpPr/>
          <p:nvPr/>
        </p:nvSpPr>
        <p:spPr>
          <a:xfrm>
            <a:off x="7007690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89B70FB-A72D-4193-91BE-921AADC6AC98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852606" y="2648869"/>
            <a:ext cx="1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0A11B41-DECB-4751-9EE6-86F70BABF179}"/>
              </a:ext>
            </a:extLst>
          </p:cNvPr>
          <p:cNvSpPr/>
          <p:nvPr/>
        </p:nvSpPr>
        <p:spPr>
          <a:xfrm>
            <a:off x="7518165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93BBE99-FE75-4620-A536-5C69725D1418}"/>
              </a:ext>
            </a:extLst>
          </p:cNvPr>
          <p:cNvSpPr/>
          <p:nvPr/>
        </p:nvSpPr>
        <p:spPr>
          <a:xfrm>
            <a:off x="7448583" y="2553044"/>
            <a:ext cx="495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Softmax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D5804E1-D74A-4357-B62D-E09A6A17EB64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7381966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09F3F41-6E03-4525-A433-BDF6E5EFB61A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7852445" y="2645377"/>
            <a:ext cx="188031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792</Words>
  <Application>Microsoft Office PowerPoint</Application>
  <PresentationFormat>宽屏</PresentationFormat>
  <Paragraphs>520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71</cp:revision>
  <dcterms:created xsi:type="dcterms:W3CDTF">2019-12-02T13:19:42Z</dcterms:created>
  <dcterms:modified xsi:type="dcterms:W3CDTF">2020-03-10T15:35:21Z</dcterms:modified>
</cp:coreProperties>
</file>