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>
        <p:scale>
          <a:sx n="300" d="100"/>
          <a:sy n="300" d="100"/>
        </p:scale>
        <p:origin x="-3204" y="-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Affine   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1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8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0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4.png"/><Relationship Id="rId38" Type="http://schemas.openxmlformats.org/officeDocument/2006/relationships/image" Target="../media/image1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0.png"/><Relationship Id="rId41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3.png"/><Relationship Id="rId37" Type="http://schemas.openxmlformats.org/officeDocument/2006/relationships/image" Target="../media/image178.png"/><Relationship Id="rId40" Type="http://schemas.openxmlformats.org/officeDocument/2006/relationships/image" Target="../media/image181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69.png"/><Relationship Id="rId36" Type="http://schemas.openxmlformats.org/officeDocument/2006/relationships/image" Target="../media/image177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570.png"/><Relationship Id="rId30" Type="http://schemas.openxmlformats.org/officeDocument/2006/relationships/image" Target="../media/image171.png"/><Relationship Id="rId35" Type="http://schemas.openxmlformats.org/officeDocument/2006/relationships/image" Target="../media/image1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9" Type="http://schemas.openxmlformats.org/officeDocument/2006/relationships/image" Target="../media/image219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34" Type="http://schemas.openxmlformats.org/officeDocument/2006/relationships/image" Target="../media/image214.png"/><Relationship Id="rId42" Type="http://schemas.openxmlformats.org/officeDocument/2006/relationships/image" Target="../media/image222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image" Target="../media/image218.png"/><Relationship Id="rId46" Type="http://schemas.openxmlformats.org/officeDocument/2006/relationships/image" Target="../media/image2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41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37" Type="http://schemas.openxmlformats.org/officeDocument/2006/relationships/image" Target="../media/image217.png"/><Relationship Id="rId40" Type="http://schemas.openxmlformats.org/officeDocument/2006/relationships/image" Target="../media/image220.png"/><Relationship Id="rId45" Type="http://schemas.openxmlformats.org/officeDocument/2006/relationships/image" Target="../media/image225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36" Type="http://schemas.openxmlformats.org/officeDocument/2006/relationships/image" Target="../media/image216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4" Type="http://schemas.openxmlformats.org/officeDocument/2006/relationships/image" Target="../media/image224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35" Type="http://schemas.openxmlformats.org/officeDocument/2006/relationships/image" Target="../media/image215.png"/><Relationship Id="rId43" Type="http://schemas.openxmlformats.org/officeDocument/2006/relationships/image" Target="../media/image2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2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3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4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846" r="-15385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5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6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7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9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40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1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F18481-82D2-4B29-9266-1A708BF214DB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932BB8-4169-4406-8C2F-88A95FD7CFA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3C3770-7589-4EC6-BDEE-BB57521E834B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/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/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blipFill>
                <a:blip r:embed="rId4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/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blipFill>
                <a:blip r:embed="rId5"/>
                <a:stretch>
                  <a:fillRect l="-9091" r="-1136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0A3EBEC-60BE-4149-85D8-9C06229C48BF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94623D-8DB8-4023-B6D1-4EFBE820878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/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blipFill>
                <a:blip r:embed="rId6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E982A3-6EEE-40A5-9BBC-197E0349169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/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blipFill>
                <a:blip r:embed="rId7"/>
                <a:stretch>
                  <a:fillRect l="-16667" r="-1428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D6DC80-5E1A-4D7C-B98D-DAA514B8A10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56874" y="1436281"/>
            <a:ext cx="723998" cy="42585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/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blipFill>
                <a:blip r:embed="rId9"/>
                <a:stretch>
                  <a:fillRect l="-18182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50198C87-544A-438A-A153-85F188026673}"/>
              </a:ext>
            </a:extLst>
          </p:cNvPr>
          <p:cNvSpPr/>
          <p:nvPr/>
        </p:nvSpPr>
        <p:spPr>
          <a:xfrm>
            <a:off x="5263311" y="23699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B732C-EC89-4015-9D37-72D875374F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919222" y="2030256"/>
            <a:ext cx="368709" cy="36434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B4894-53C0-4321-B945-255082BEA8CB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5431429" y="245404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/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/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blipFill>
                <a:blip r:embed="rId11"/>
                <a:stretch>
                  <a:fillRect l="-18182" t="-2500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/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blipFill>
                <a:blip r:embed="rId12"/>
                <a:stretch>
                  <a:fillRect l="-8889" t="-2500" r="-888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C99A14F-1A72-4A48-87FC-9D5551FAA5FA}"/>
              </a:ext>
            </a:extLst>
          </p:cNvPr>
          <p:cNvSpPr/>
          <p:nvPr/>
        </p:nvSpPr>
        <p:spPr>
          <a:xfrm>
            <a:off x="5927870" y="237303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C3A99-8A46-4120-8D86-3ECE5C46741F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095988" y="245709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/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blipFill>
                <a:blip r:embed="rId13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BAAD5A-6D21-4A8F-98BD-56D1DDDCCA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887417" y="251348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/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blipFill>
                <a:blip r:embed="rId14"/>
                <a:stretch>
                  <a:fillRect l="-16667" t="-2500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/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D4E72F2-22CE-42E5-8CC4-14A07AC0021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360988" y="254115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/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blipFill>
                <a:blip r:embed="rId15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22F60-1E0D-4927-B326-D92DB5001984}"/>
              </a:ext>
            </a:extLst>
          </p:cNvPr>
          <p:cNvCxnSpPr>
            <a:cxnSpLocks/>
            <a:stCxn id="34" idx="3"/>
            <a:endCxn id="28" idx="5"/>
          </p:cNvCxnSpPr>
          <p:nvPr/>
        </p:nvCxnSpPr>
        <p:spPr>
          <a:xfrm flipH="1" flipV="1">
            <a:off x="5406809" y="251348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63E3DC-2415-47D5-AC62-0DC0969CB830}"/>
              </a:ext>
            </a:extLst>
          </p:cNvPr>
          <p:cNvCxnSpPr>
            <a:cxnSpLocks/>
            <a:endCxn id="34" idx="5"/>
          </p:cNvCxnSpPr>
          <p:nvPr/>
        </p:nvCxnSpPr>
        <p:spPr>
          <a:xfrm flipH="1">
            <a:off x="6071368" y="251653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6F33F81-5EFE-4A1D-ACF3-F7E76AB92CA9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23496" y="253810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5D24C8-7274-4EF5-9A83-F9501E6CCF47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4864752" y="2040982"/>
            <a:ext cx="398559" cy="4130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/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blipFill>
                <a:blip r:embed="rId16"/>
                <a:stretch>
                  <a:fillRect l="-21212" t="-3448" r="-1818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E5B5757-35E4-4B88-B3EA-D2EB2FA4BF1B}"/>
              </a:ext>
            </a:extLst>
          </p:cNvPr>
          <p:cNvCxnSpPr>
            <a:cxnSpLocks/>
            <a:stCxn id="34" idx="5"/>
          </p:cNvCxnSpPr>
          <p:nvPr/>
        </p:nvCxnSpPr>
        <p:spPr>
          <a:xfrm rot="5400000">
            <a:off x="5375598" y="246494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/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blipFill>
                <a:blip r:embed="rId17"/>
                <a:stretch>
                  <a:fillRect l="-17647" t="-1695" r="-1764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/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blipFill>
                <a:blip r:embed="rId18"/>
                <a:stretch>
                  <a:fillRect l="-18182" t="-3448" r="-2121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804D1E9-69D3-4383-8EF2-0615C2B9A657}"/>
              </a:ext>
            </a:extLst>
          </p:cNvPr>
          <p:cNvSpPr txBox="1"/>
          <p:nvPr/>
        </p:nvSpPr>
        <p:spPr>
          <a:xfrm>
            <a:off x="5148184" y="271727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6881A4-B814-4125-9FCD-3C7F77C2D15E}"/>
              </a:ext>
            </a:extLst>
          </p:cNvPr>
          <p:cNvSpPr txBox="1"/>
          <p:nvPr/>
        </p:nvSpPr>
        <p:spPr>
          <a:xfrm>
            <a:off x="4873339" y="220517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63F549-7FF5-449B-A087-5BB8D43458A4}"/>
              </a:ext>
            </a:extLst>
          </p:cNvPr>
          <p:cNvSpPr txBox="1"/>
          <p:nvPr/>
        </p:nvSpPr>
        <p:spPr>
          <a:xfrm>
            <a:off x="4002359" y="222015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/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3,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blipFill>
                <a:blip r:embed="rId19"/>
                <a:stretch>
                  <a:fillRect l="-6667" t="-1852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75A6D591-37D9-427C-9AA8-04829057E835}"/>
              </a:ext>
            </a:extLst>
          </p:cNvPr>
          <p:cNvSpPr txBox="1"/>
          <p:nvPr/>
        </p:nvSpPr>
        <p:spPr>
          <a:xfrm>
            <a:off x="4001654" y="263917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/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(1,3)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blipFill>
                <a:blip r:embed="rId20"/>
                <a:stretch>
                  <a:fillRect l="-6604" t="-3774" r="-283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D1FF94-DB7D-41CE-B6F6-8E6003657590}"/>
              </a:ext>
            </a:extLst>
          </p:cNvPr>
          <p:cNvCxnSpPr/>
          <p:nvPr/>
        </p:nvCxnSpPr>
        <p:spPr>
          <a:xfrm>
            <a:off x="4799013" y="199707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3498143C-3A29-4845-BC17-B6AD846D8A99}"/>
              </a:ext>
            </a:extLst>
          </p:cNvPr>
          <p:cNvSpPr/>
          <p:nvPr/>
        </p:nvSpPr>
        <p:spPr>
          <a:xfrm>
            <a:off x="5264766" y="431450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2EBEBD-B52B-41DD-AC46-5662344E5B5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936732" y="3961317"/>
            <a:ext cx="352654" cy="3778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8749CF-B9DB-4C12-92FE-092EB368DD38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5432884" y="439856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/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blipFill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/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blipFill>
                <a:blip r:embed="rId22"/>
                <a:stretch>
                  <a:fillRect l="-13043" t="-2500" r="-1521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/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blipFill>
                <a:blip r:embed="rId23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310B8D08-5364-4D50-B0F5-59CBB3AF93A5}"/>
              </a:ext>
            </a:extLst>
          </p:cNvPr>
          <p:cNvSpPr/>
          <p:nvPr/>
        </p:nvSpPr>
        <p:spPr>
          <a:xfrm>
            <a:off x="5929325" y="43175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AFFC33-9264-4052-85F0-F03D0C7B930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097443" y="440161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/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blipFill>
                <a:blip r:embed="rId24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421681-6083-4D78-8F1D-792B0EDDE7F6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4888872" y="445800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/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blipFill>
                <a:blip r:embed="rId25"/>
                <a:stretch>
                  <a:fillRect l="-13953" r="-1395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/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blipFill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980343CC-D406-44AE-8588-6F831F41A035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362443" y="448567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/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blipFill>
                <a:blip r:embed="rId27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02EDE8-D28B-48CB-9FE5-4FA5C366093B}"/>
              </a:ext>
            </a:extLst>
          </p:cNvPr>
          <p:cNvCxnSpPr>
            <a:cxnSpLocks/>
            <a:stCxn id="55" idx="3"/>
            <a:endCxn id="46" idx="5"/>
          </p:cNvCxnSpPr>
          <p:nvPr/>
        </p:nvCxnSpPr>
        <p:spPr>
          <a:xfrm flipH="1" flipV="1">
            <a:off x="5408264" y="445800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18D1CD-E602-4AD7-8BCC-33120672D289}"/>
              </a:ext>
            </a:extLst>
          </p:cNvPr>
          <p:cNvCxnSpPr>
            <a:cxnSpLocks/>
            <a:endCxn id="55" idx="5"/>
          </p:cNvCxnSpPr>
          <p:nvPr/>
        </p:nvCxnSpPr>
        <p:spPr>
          <a:xfrm flipH="1">
            <a:off x="6072823" y="446105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E9D2FAF-B7C7-48C6-B521-29CB111D8C6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4924951" y="448262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/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blipFill>
                <a:blip r:embed="rId28"/>
                <a:stretch>
                  <a:fillRect l="-13043" t="-3448" r="-1521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242634C-EC72-4709-A447-1B5275E83721}"/>
              </a:ext>
            </a:extLst>
          </p:cNvPr>
          <p:cNvCxnSpPr>
            <a:cxnSpLocks/>
            <a:stCxn id="55" idx="5"/>
          </p:cNvCxnSpPr>
          <p:nvPr/>
        </p:nvCxnSpPr>
        <p:spPr>
          <a:xfrm rot="5400000">
            <a:off x="5377053" y="440946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/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7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blipFill>
                <a:blip r:embed="rId29"/>
                <a:stretch>
                  <a:fillRect l="-9211" t="-3571" r="-394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/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blipFill>
                <a:blip r:embed="rId30"/>
                <a:stretch>
                  <a:fillRect l="-15217" t="-3448" r="-1304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907DCF3D-963F-4FA7-AF0C-6CB981B8895F}"/>
              </a:ext>
            </a:extLst>
          </p:cNvPr>
          <p:cNvSpPr txBox="1"/>
          <p:nvPr/>
        </p:nvSpPr>
        <p:spPr>
          <a:xfrm>
            <a:off x="5149639" y="466179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9595C78-6AB4-4EBC-A81D-26E4A0A77DBE}"/>
              </a:ext>
            </a:extLst>
          </p:cNvPr>
          <p:cNvSpPr txBox="1"/>
          <p:nvPr/>
        </p:nvSpPr>
        <p:spPr>
          <a:xfrm>
            <a:off x="4874794" y="414969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300891-5EBC-4816-BD39-F8C17FA4A4A5}"/>
              </a:ext>
            </a:extLst>
          </p:cNvPr>
          <p:cNvSpPr txBox="1"/>
          <p:nvPr/>
        </p:nvSpPr>
        <p:spPr>
          <a:xfrm>
            <a:off x="4003814" y="416467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/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blipFill>
                <a:blip r:embed="rId31"/>
                <a:stretch>
                  <a:fillRect l="-5660" t="-1852" r="-28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9C8A6106-5DF2-4310-B86C-C5437CC13431}"/>
              </a:ext>
            </a:extLst>
          </p:cNvPr>
          <p:cNvSpPr txBox="1"/>
          <p:nvPr/>
        </p:nvSpPr>
        <p:spPr>
          <a:xfrm>
            <a:off x="4003109" y="458369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/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blipFill>
                <a:blip r:embed="rId32"/>
                <a:stretch>
                  <a:fillRect l="-5310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81F276B-BF2B-4CD1-AEE2-51CF7AB6CB59}"/>
              </a:ext>
            </a:extLst>
          </p:cNvPr>
          <p:cNvCxnSpPr/>
          <p:nvPr/>
        </p:nvCxnSpPr>
        <p:spPr>
          <a:xfrm>
            <a:off x="4800468" y="394159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1A46A38-185E-4F79-8B7E-53FA03F481E9}"/>
              </a:ext>
            </a:extLst>
          </p:cNvPr>
          <p:cNvSpPr txBox="1"/>
          <p:nvPr/>
        </p:nvSpPr>
        <p:spPr>
          <a:xfrm>
            <a:off x="5514122" y="513188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30C228-B7E7-4500-B659-7DD910CF7904}"/>
              </a:ext>
            </a:extLst>
          </p:cNvPr>
          <p:cNvSpPr txBox="1"/>
          <p:nvPr/>
        </p:nvSpPr>
        <p:spPr>
          <a:xfrm>
            <a:off x="4001654" y="5002712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38087-7957-4EFD-8A30-6A2E5D551418}"/>
              </a:ext>
            </a:extLst>
          </p:cNvPr>
          <p:cNvSpPr/>
          <p:nvPr/>
        </p:nvSpPr>
        <p:spPr>
          <a:xfrm>
            <a:off x="9220200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503C3-2E8D-4CF2-9E64-7E623E13B5D2}"/>
              </a:ext>
            </a:extLst>
          </p:cNvPr>
          <p:cNvSpPr txBox="1"/>
          <p:nvPr/>
        </p:nvSpPr>
        <p:spPr>
          <a:xfrm>
            <a:off x="9173586" y="4090134"/>
            <a:ext cx="9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Softmax</a:t>
            </a:r>
            <a:endParaRPr lang="zh-CN" altLang="en-US" sz="80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490540-766A-4C8F-8E58-19A5548CCD64}"/>
              </a:ext>
            </a:extLst>
          </p:cNvPr>
          <p:cNvSpPr/>
          <p:nvPr/>
        </p:nvSpPr>
        <p:spPr>
          <a:xfrm>
            <a:off x="10355421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DB06CB-9F42-4E86-8E86-18BA1CE11D39}"/>
              </a:ext>
            </a:extLst>
          </p:cNvPr>
          <p:cNvSpPr txBox="1"/>
          <p:nvPr/>
        </p:nvSpPr>
        <p:spPr>
          <a:xfrm>
            <a:off x="10295676" y="4036507"/>
            <a:ext cx="5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Cross</a:t>
            </a:r>
          </a:p>
          <a:p>
            <a:pPr algn="ctr"/>
            <a:r>
              <a:rPr lang="en-US" altLang="zh-CN" sz="800" dirty="0"/>
              <a:t>Entropy</a:t>
            </a:r>
          </a:p>
          <a:p>
            <a:pPr algn="ctr"/>
            <a:r>
              <a:rPr lang="en-US" altLang="zh-CN" sz="800" dirty="0"/>
              <a:t>Error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66F478-5CD1-4FC2-8146-94077B349130}"/>
              </a:ext>
            </a:extLst>
          </p:cNvPr>
          <p:cNvCxnSpPr>
            <a:cxnSpLocks/>
          </p:cNvCxnSpPr>
          <p:nvPr/>
        </p:nvCxnSpPr>
        <p:spPr>
          <a:xfrm flipH="1">
            <a:off x="9646442" y="3835930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423710C-513D-4CB8-B830-B0E95D0870D9}"/>
              </a:ext>
            </a:extLst>
          </p:cNvPr>
          <p:cNvCxnSpPr>
            <a:cxnSpLocks/>
          </p:cNvCxnSpPr>
          <p:nvPr/>
        </p:nvCxnSpPr>
        <p:spPr>
          <a:xfrm>
            <a:off x="9646441" y="3794392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/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blipFill>
                <a:blip r:embed="rId33"/>
                <a:stretch>
                  <a:fillRect l="-19048" r="-952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12D3973-740E-4408-89E5-2B9C1AB1D550}"/>
              </a:ext>
            </a:extLst>
          </p:cNvPr>
          <p:cNvCxnSpPr>
            <a:cxnSpLocks/>
          </p:cNvCxnSpPr>
          <p:nvPr/>
        </p:nvCxnSpPr>
        <p:spPr>
          <a:xfrm flipH="1">
            <a:off x="9654116" y="4308134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9CF132-7E7A-416D-B42C-78744E5E12D6}"/>
              </a:ext>
            </a:extLst>
          </p:cNvPr>
          <p:cNvCxnSpPr>
            <a:cxnSpLocks/>
          </p:cNvCxnSpPr>
          <p:nvPr/>
        </p:nvCxnSpPr>
        <p:spPr>
          <a:xfrm>
            <a:off x="9654115" y="4266596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/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blipFill>
                <a:blip r:embed="rId34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03C02B-9961-485E-A6A6-D5C63928F14F}"/>
              </a:ext>
            </a:extLst>
          </p:cNvPr>
          <p:cNvCxnSpPr>
            <a:cxnSpLocks/>
          </p:cNvCxnSpPr>
          <p:nvPr/>
        </p:nvCxnSpPr>
        <p:spPr>
          <a:xfrm flipH="1">
            <a:off x="9654116" y="4757765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F0258CD-84CC-4748-8D79-DC4DFA5C6E17}"/>
              </a:ext>
            </a:extLst>
          </p:cNvPr>
          <p:cNvCxnSpPr>
            <a:cxnSpLocks/>
          </p:cNvCxnSpPr>
          <p:nvPr/>
        </p:nvCxnSpPr>
        <p:spPr>
          <a:xfrm>
            <a:off x="9654115" y="4716227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/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blipFill>
                <a:blip r:embed="rId35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E1E088A-7FB1-4A47-9E02-A309D68E346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9964458" y="4122409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133828B-42D2-4FE8-A958-7EDBF5BA65D2}"/>
              </a:ext>
            </a:extLst>
          </p:cNvPr>
          <p:cNvCxnSpPr>
            <a:cxnSpLocks/>
          </p:cNvCxnSpPr>
          <p:nvPr/>
        </p:nvCxnSpPr>
        <p:spPr>
          <a:xfrm>
            <a:off x="9967667" y="4572040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1AD9D2E-3394-459F-BB2C-DD6BF6B435A5}"/>
              </a:ext>
            </a:extLst>
          </p:cNvPr>
          <p:cNvCxnSpPr>
            <a:cxnSpLocks/>
          </p:cNvCxnSpPr>
          <p:nvPr/>
        </p:nvCxnSpPr>
        <p:spPr>
          <a:xfrm>
            <a:off x="9961913" y="3647773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/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blipFill>
                <a:blip r:embed="rId36"/>
                <a:stretch>
                  <a:fillRect l="-15789" r="-105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/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blipFill>
                <a:blip r:embed="rId37"/>
                <a:stretch>
                  <a:fillRect l="-22222" r="-111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/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blipFill>
                <a:blip r:embed="rId38"/>
                <a:stretch>
                  <a:fillRect l="-21053" r="-52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463EBB7-05D4-49DB-B6B3-CDA1C58E86F6}"/>
              </a:ext>
            </a:extLst>
          </p:cNvPr>
          <p:cNvCxnSpPr>
            <a:cxnSpLocks/>
          </p:cNvCxnSpPr>
          <p:nvPr/>
        </p:nvCxnSpPr>
        <p:spPr>
          <a:xfrm flipH="1">
            <a:off x="10781664" y="4291654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6A3B3E-B347-4DA2-BF2A-CF78F40FB06F}"/>
              </a:ext>
            </a:extLst>
          </p:cNvPr>
          <p:cNvCxnSpPr>
            <a:cxnSpLocks/>
          </p:cNvCxnSpPr>
          <p:nvPr/>
        </p:nvCxnSpPr>
        <p:spPr>
          <a:xfrm flipV="1">
            <a:off x="10781662" y="4249400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/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blipFill>
                <a:blip r:embed="rId39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/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blipFill>
                <a:blip r:embed="rId4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F2558B-C15B-4AD4-8F03-03F65B4C9F46}"/>
              </a:ext>
            </a:extLst>
          </p:cNvPr>
          <p:cNvCxnSpPr>
            <a:cxnSpLocks/>
          </p:cNvCxnSpPr>
          <p:nvPr/>
        </p:nvCxnSpPr>
        <p:spPr>
          <a:xfrm flipH="1">
            <a:off x="8752308" y="3834841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5B8027C-8F0C-423F-8CF3-9765D7F989E6}"/>
              </a:ext>
            </a:extLst>
          </p:cNvPr>
          <p:cNvCxnSpPr>
            <a:cxnSpLocks/>
          </p:cNvCxnSpPr>
          <p:nvPr/>
        </p:nvCxnSpPr>
        <p:spPr>
          <a:xfrm flipV="1">
            <a:off x="8752306" y="3792587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/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blipFill>
                <a:blip r:embed="rId41"/>
                <a:stretch>
                  <a:fillRect l="-71429" r="-20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/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blipFill>
                <a:blip r:embed="rId42"/>
                <a:stretch>
                  <a:fillRect l="-5455" r="-545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97988BD-1FE1-4875-AFC0-DA01BC37C3A4}"/>
              </a:ext>
            </a:extLst>
          </p:cNvPr>
          <p:cNvCxnSpPr>
            <a:cxnSpLocks/>
          </p:cNvCxnSpPr>
          <p:nvPr/>
        </p:nvCxnSpPr>
        <p:spPr>
          <a:xfrm flipH="1">
            <a:off x="8760511" y="4308550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175A719-D18F-40FE-898A-ED2AF54F8612}"/>
              </a:ext>
            </a:extLst>
          </p:cNvPr>
          <p:cNvCxnSpPr>
            <a:cxnSpLocks/>
          </p:cNvCxnSpPr>
          <p:nvPr/>
        </p:nvCxnSpPr>
        <p:spPr>
          <a:xfrm flipV="1">
            <a:off x="8760509" y="4266296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/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blipFill>
                <a:blip r:embed="rId43"/>
                <a:stretch>
                  <a:fillRect l="-50000" r="-17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/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blipFill>
                <a:blip r:embed="rId44"/>
                <a:stretch>
                  <a:fillRect l="-8929" r="-17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E903BE-838F-4974-8BD7-F8FA839D704F}"/>
              </a:ext>
            </a:extLst>
          </p:cNvPr>
          <p:cNvCxnSpPr>
            <a:cxnSpLocks/>
          </p:cNvCxnSpPr>
          <p:nvPr/>
        </p:nvCxnSpPr>
        <p:spPr>
          <a:xfrm flipH="1">
            <a:off x="8761350" y="4757765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84EA29-2BEB-4DCC-9E22-E5ACACC303BA}"/>
              </a:ext>
            </a:extLst>
          </p:cNvPr>
          <p:cNvCxnSpPr>
            <a:cxnSpLocks/>
          </p:cNvCxnSpPr>
          <p:nvPr/>
        </p:nvCxnSpPr>
        <p:spPr>
          <a:xfrm flipV="1">
            <a:off x="8761348" y="4715511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/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blipFill>
                <a:blip r:embed="rId45"/>
                <a:stretch>
                  <a:fillRect l="-50000" r="-17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/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blipFill>
                <a:blip r:embed="rId46"/>
                <a:stretch>
                  <a:fillRect l="-8929" r="-17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1EF8B49-AB79-4C12-B019-23F8BE6645EE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4868687" y="3974952"/>
            <a:ext cx="396079" cy="4236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E8D6F9-C51B-4771-B7EC-0C4A9ED3BD12}"/>
              </a:ext>
            </a:extLst>
          </p:cNvPr>
          <p:cNvSpPr/>
          <p:nvPr/>
        </p:nvSpPr>
        <p:spPr>
          <a:xfrm>
            <a:off x="3972634" y="31717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2FE2CD2-19B7-4EB4-8DA3-8297F967D686}"/>
              </a:ext>
            </a:extLst>
          </p:cNvPr>
          <p:cNvSpPr/>
          <p:nvPr/>
        </p:nvSpPr>
        <p:spPr>
          <a:xfrm>
            <a:off x="3973337" y="344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E34FDD-D245-44A4-885E-B5BF8EEBB4D7}"/>
              </a:ext>
            </a:extLst>
          </p:cNvPr>
          <p:cNvSpPr/>
          <p:nvPr/>
        </p:nvSpPr>
        <p:spPr>
          <a:xfrm>
            <a:off x="3972634" y="44251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3CB769-AF85-47E3-9D8E-FB8285AC7A0E}"/>
              </a:ext>
            </a:extLst>
          </p:cNvPr>
          <p:cNvSpPr/>
          <p:nvPr/>
        </p:nvSpPr>
        <p:spPr>
          <a:xfrm>
            <a:off x="4768334" y="32608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7265FF8-9738-411C-A41C-BB6909D381D7}"/>
              </a:ext>
            </a:extLst>
          </p:cNvPr>
          <p:cNvSpPr/>
          <p:nvPr/>
        </p:nvSpPr>
        <p:spPr>
          <a:xfrm>
            <a:off x="4768334" y="42810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1A13-B3D0-4C42-88E5-DA69ACA3169C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4140752" y="3255850"/>
            <a:ext cx="652202" cy="296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AD8EE9-C102-4263-882C-6826E659273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141455" y="3531523"/>
            <a:ext cx="626879" cy="8335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97032E-5092-4511-85E7-48256C41A0D4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 flipV="1">
            <a:off x="4140752" y="3404380"/>
            <a:ext cx="652202" cy="1104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5EAA72-4A95-4414-AF0B-C8B5A0F177A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141455" y="3344941"/>
            <a:ext cx="626879" cy="186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881FA9-582F-4510-B128-6C45DCF2CF8D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4140752" y="4424499"/>
            <a:ext cx="652202" cy="8472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648E0B9-B8A1-49F9-BD7A-AE7BC0D10C6F}"/>
              </a:ext>
            </a:extLst>
          </p:cNvPr>
          <p:cNvSpPr/>
          <p:nvPr/>
        </p:nvSpPr>
        <p:spPr>
          <a:xfrm>
            <a:off x="5594134" y="3493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019A28-71A0-4E15-8F3F-3ED82CF4648A}"/>
              </a:ext>
            </a:extLst>
          </p:cNvPr>
          <p:cNvSpPr/>
          <p:nvPr/>
        </p:nvSpPr>
        <p:spPr>
          <a:xfrm>
            <a:off x="5594134" y="415274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8FB03-5F4B-48DB-A670-93810FC118C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936452" y="3344941"/>
            <a:ext cx="657682" cy="2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7DF7D-AFBD-4A04-AEEF-62AE3B350A78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936452" y="3344941"/>
            <a:ext cx="682302" cy="8324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8C62AB-4FF6-4BD6-AA80-14D7FAA1B4F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4936452" y="4236808"/>
            <a:ext cx="657682" cy="1282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2E5B498-85D7-44D7-9B12-5727EA9F61A5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936452" y="3636522"/>
            <a:ext cx="682302" cy="7285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/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/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blipFill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/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5F764CB2-F534-4586-92A2-C61B19A88182}"/>
              </a:ext>
            </a:extLst>
          </p:cNvPr>
          <p:cNvSpPr/>
          <p:nvPr/>
        </p:nvSpPr>
        <p:spPr>
          <a:xfrm>
            <a:off x="3972634" y="418756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A5C2F0-E80F-46F4-895B-3828BBF8FF4C}"/>
              </a:ext>
            </a:extLst>
          </p:cNvPr>
          <p:cNvSpPr txBox="1"/>
          <p:nvPr/>
        </p:nvSpPr>
        <p:spPr>
          <a:xfrm>
            <a:off x="3824328" y="370870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/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/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/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01913C6E-1DA3-4B36-9C3E-37A5E9954ABE}"/>
              </a:ext>
            </a:extLst>
          </p:cNvPr>
          <p:cNvSpPr txBox="1"/>
          <p:nvPr/>
        </p:nvSpPr>
        <p:spPr>
          <a:xfrm>
            <a:off x="4606889" y="3663931"/>
            <a:ext cx="461665" cy="444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73B7B8F-6667-44D7-AAFA-5C09C099FDD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26879" cy="10818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DBF7902-433F-44D0-953F-CB32F92891B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41455" y="3531523"/>
            <a:ext cx="624770" cy="2694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DDD3409-587A-4EAC-85C3-7B82C9E68FE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140752" y="3916417"/>
            <a:ext cx="626879" cy="5928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FEEA6BE-5BF4-488D-BF89-1784CEB37762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4140752" y="3835633"/>
            <a:ext cx="624143" cy="4359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419E0A8-4855-439F-9B0B-1A902D15F455}"/>
              </a:ext>
            </a:extLst>
          </p:cNvPr>
          <p:cNvCxnSpPr>
            <a:cxnSpLocks/>
            <a:stCxn id="40" idx="6"/>
            <a:endCxn id="16" idx="2"/>
          </p:cNvCxnSpPr>
          <p:nvPr/>
        </p:nvCxnSpPr>
        <p:spPr>
          <a:xfrm>
            <a:off x="4140752" y="4271627"/>
            <a:ext cx="627582" cy="93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F1579B1-A8D4-4D9A-857A-2353C84152F2}"/>
              </a:ext>
            </a:extLst>
          </p:cNvPr>
          <p:cNvCxnSpPr>
            <a:cxnSpLocks/>
            <a:stCxn id="40" idx="6"/>
            <a:endCxn id="15" idx="3"/>
          </p:cNvCxnSpPr>
          <p:nvPr/>
        </p:nvCxnSpPr>
        <p:spPr>
          <a:xfrm flipV="1">
            <a:off x="4140752" y="3404380"/>
            <a:ext cx="652202" cy="8672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C37D7E3-FA7B-4360-AE6B-AA2A1573673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12223" cy="44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560D747-20E5-4BAF-86AA-6F8100CE9856}"/>
              </a:ext>
            </a:extLst>
          </p:cNvPr>
          <p:cNvCxnSpPr>
            <a:cxnSpLocks/>
            <a:stCxn id="136" idx="6"/>
            <a:endCxn id="10" idx="2"/>
          </p:cNvCxnSpPr>
          <p:nvPr/>
        </p:nvCxnSpPr>
        <p:spPr>
          <a:xfrm flipV="1">
            <a:off x="3053361" y="3255850"/>
            <a:ext cx="919273" cy="1681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C306560-66A4-48BB-A47F-A2D01E80C993}"/>
              </a:ext>
            </a:extLst>
          </p:cNvPr>
          <p:cNvCxnSpPr>
            <a:cxnSpLocks/>
            <a:stCxn id="136" idx="6"/>
            <a:endCxn id="11" idx="2"/>
          </p:cNvCxnSpPr>
          <p:nvPr/>
        </p:nvCxnSpPr>
        <p:spPr>
          <a:xfrm>
            <a:off x="3053361" y="3423968"/>
            <a:ext cx="919976" cy="1075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752288B-7068-4EBD-837C-AFC9CB314FA2}"/>
              </a:ext>
            </a:extLst>
          </p:cNvPr>
          <p:cNvCxnSpPr>
            <a:cxnSpLocks/>
            <a:stCxn id="137" idx="6"/>
            <a:endCxn id="40" idx="2"/>
          </p:cNvCxnSpPr>
          <p:nvPr/>
        </p:nvCxnSpPr>
        <p:spPr>
          <a:xfrm flipV="1">
            <a:off x="3056843" y="4271627"/>
            <a:ext cx="915791" cy="7481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ABA382-C926-4C5A-96CE-736DA82C087B}"/>
              </a:ext>
            </a:extLst>
          </p:cNvPr>
          <p:cNvCxnSpPr>
            <a:cxnSpLocks/>
            <a:stCxn id="137" idx="6"/>
            <a:endCxn id="12" idx="2"/>
          </p:cNvCxnSpPr>
          <p:nvPr/>
        </p:nvCxnSpPr>
        <p:spPr>
          <a:xfrm>
            <a:off x="3056843" y="4346442"/>
            <a:ext cx="915791" cy="1627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CFA8478-0FBA-4358-966E-5BD37376C13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73400" y="3255850"/>
            <a:ext cx="899234" cy="6303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E03B4AE-EF47-44CF-8075-0CB2DE5EC0F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911725" y="3577083"/>
            <a:ext cx="682409" cy="2805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D98BAD5-A770-460C-9772-CB5FE1F3636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908393" y="3855931"/>
            <a:ext cx="685741" cy="3808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3252537-9D1B-4C91-B55C-5476703145DE}"/>
              </a:ext>
            </a:extLst>
          </p:cNvPr>
          <p:cNvSpPr txBox="1"/>
          <p:nvPr/>
        </p:nvSpPr>
        <p:spPr>
          <a:xfrm>
            <a:off x="5435051" y="3691648"/>
            <a:ext cx="461665" cy="903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62E3145-5D84-4854-8A04-A0CC688AC08D}"/>
              </a:ext>
            </a:extLst>
          </p:cNvPr>
          <p:cNvCxnSpPr>
            <a:cxnSpLocks/>
          </p:cNvCxnSpPr>
          <p:nvPr/>
        </p:nvCxnSpPr>
        <p:spPr>
          <a:xfrm>
            <a:off x="4924425" y="3857625"/>
            <a:ext cx="70167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3AEFE1A-1F82-4D77-A835-2D427451939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36452" y="3344941"/>
            <a:ext cx="683298" cy="4999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4F60955-7718-46E9-867C-A846844012E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936452" y="3883025"/>
            <a:ext cx="680123" cy="4820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FD9DBD14-FB24-4F8C-A265-2C0CEE0B1AE7}"/>
              </a:ext>
            </a:extLst>
          </p:cNvPr>
          <p:cNvSpPr/>
          <p:nvPr/>
        </p:nvSpPr>
        <p:spPr>
          <a:xfrm>
            <a:off x="2885243" y="33399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EFB486F9-34B6-490B-ACFB-ABCF7F5FEE39}"/>
              </a:ext>
            </a:extLst>
          </p:cNvPr>
          <p:cNvSpPr/>
          <p:nvPr/>
        </p:nvSpPr>
        <p:spPr>
          <a:xfrm>
            <a:off x="2888725" y="42623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A940090-CEEC-4754-AB21-D312F96A7420}"/>
              </a:ext>
            </a:extLst>
          </p:cNvPr>
          <p:cNvSpPr txBox="1"/>
          <p:nvPr/>
        </p:nvSpPr>
        <p:spPr>
          <a:xfrm>
            <a:off x="2738469" y="367912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6DCF6B6-68E7-4CFF-B01F-396AD80C5FAA}"/>
              </a:ext>
            </a:extLst>
          </p:cNvPr>
          <p:cNvCxnSpPr>
            <a:cxnSpLocks/>
            <a:stCxn id="137" idx="6"/>
            <a:endCxn id="11" idx="2"/>
          </p:cNvCxnSpPr>
          <p:nvPr/>
        </p:nvCxnSpPr>
        <p:spPr>
          <a:xfrm flipV="1">
            <a:off x="3056843" y="3531523"/>
            <a:ext cx="916494" cy="8149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2F9303D-920D-4AA3-9F51-6DBF6F9B60C1}"/>
              </a:ext>
            </a:extLst>
          </p:cNvPr>
          <p:cNvCxnSpPr>
            <a:cxnSpLocks/>
            <a:stCxn id="137" idx="6"/>
            <a:endCxn id="10" idx="2"/>
          </p:cNvCxnSpPr>
          <p:nvPr/>
        </p:nvCxnSpPr>
        <p:spPr>
          <a:xfrm flipV="1">
            <a:off x="3056843" y="3255850"/>
            <a:ext cx="915791" cy="10905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D3E66A7-5DF2-4049-885B-6B84F09528D3}"/>
              </a:ext>
            </a:extLst>
          </p:cNvPr>
          <p:cNvCxnSpPr>
            <a:cxnSpLocks/>
            <a:stCxn id="136" idx="6"/>
            <a:endCxn id="40" idx="2"/>
          </p:cNvCxnSpPr>
          <p:nvPr/>
        </p:nvCxnSpPr>
        <p:spPr>
          <a:xfrm>
            <a:off x="3053361" y="3423968"/>
            <a:ext cx="919273" cy="8476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1B608D2-DAA9-4298-B482-BABA55C808BD}"/>
              </a:ext>
            </a:extLst>
          </p:cNvPr>
          <p:cNvCxnSpPr>
            <a:cxnSpLocks/>
            <a:stCxn id="136" idx="6"/>
            <a:endCxn id="12" idx="2"/>
          </p:cNvCxnSpPr>
          <p:nvPr/>
        </p:nvCxnSpPr>
        <p:spPr>
          <a:xfrm>
            <a:off x="3053361" y="3423968"/>
            <a:ext cx="919273" cy="108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6EE4587-7D25-47AA-B785-8D5F4F82715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76575" y="3531523"/>
            <a:ext cx="896762" cy="3578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C81609B-AA87-4268-A8E1-6326C8764997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82925" y="3892551"/>
            <a:ext cx="889709" cy="37907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5407A09-1196-4FD6-A876-F5F7CF593A2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76575" y="3883026"/>
            <a:ext cx="896059" cy="6262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0AE1296-A64E-4656-9FBE-222ACBA851A2}"/>
              </a:ext>
            </a:extLst>
          </p:cNvPr>
          <p:cNvCxnSpPr>
            <a:cxnSpLocks/>
            <a:stCxn id="136" idx="6"/>
          </p:cNvCxnSpPr>
          <p:nvPr/>
        </p:nvCxnSpPr>
        <p:spPr>
          <a:xfrm>
            <a:off x="3053361" y="3423968"/>
            <a:ext cx="905864" cy="4209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F3224DC-9CDF-44C0-9A3D-F8597D57F854}"/>
              </a:ext>
            </a:extLst>
          </p:cNvPr>
          <p:cNvCxnSpPr>
            <a:cxnSpLocks/>
            <a:stCxn id="137" idx="6"/>
          </p:cNvCxnSpPr>
          <p:nvPr/>
        </p:nvCxnSpPr>
        <p:spPr>
          <a:xfrm flipV="1">
            <a:off x="3056843" y="3895725"/>
            <a:ext cx="911907" cy="4507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33CBFD0-33C6-4C73-AC32-0541CADE4C38}"/>
              </a:ext>
            </a:extLst>
          </p:cNvPr>
          <p:cNvCxnSpPr>
            <a:cxnSpLocks/>
          </p:cNvCxnSpPr>
          <p:nvPr/>
        </p:nvCxnSpPr>
        <p:spPr>
          <a:xfrm flipV="1">
            <a:off x="3082925" y="3867150"/>
            <a:ext cx="879475" cy="19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F424C04-A9ED-4AE8-BF0C-5D6F1522C02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102100" y="3344941"/>
            <a:ext cx="666234" cy="5634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D644B1D-B306-4141-AD55-1716AACD3EBA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114800" y="3914776"/>
            <a:ext cx="653534" cy="4502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322EBFF-130D-42FB-A3E9-741A2C6E75D5}"/>
              </a:ext>
            </a:extLst>
          </p:cNvPr>
          <p:cNvCxnSpPr>
            <a:cxnSpLocks/>
          </p:cNvCxnSpPr>
          <p:nvPr/>
        </p:nvCxnSpPr>
        <p:spPr>
          <a:xfrm flipV="1">
            <a:off x="4103863" y="3829050"/>
            <a:ext cx="649112" cy="844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BE0C33D-311F-4B84-84B7-F52F7F19F836}"/>
              </a:ext>
            </a:extLst>
          </p:cNvPr>
          <p:cNvSpPr txBox="1"/>
          <p:nvPr/>
        </p:nvSpPr>
        <p:spPr>
          <a:xfrm>
            <a:off x="2665371" y="474345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Layer0</a:t>
            </a:r>
          </a:p>
          <a:p>
            <a:pPr algn="ctr"/>
            <a:r>
              <a:rPr lang="zh-CN" altLang="en-US" sz="1100" dirty="0"/>
              <a:t>输入层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B62B02B-1ABF-4247-B468-02E69A0382BB}"/>
              </a:ext>
            </a:extLst>
          </p:cNvPr>
          <p:cNvSpPr txBox="1"/>
          <p:nvPr/>
        </p:nvSpPr>
        <p:spPr>
          <a:xfrm>
            <a:off x="3704743" y="4740962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Layer1</a:t>
            </a:r>
          </a:p>
          <a:p>
            <a:pPr algn="ctr"/>
            <a:r>
              <a:rPr lang="en-US" altLang="zh-CN" sz="1100" dirty="0"/>
              <a:t>Hidden1</a:t>
            </a:r>
            <a:endParaRPr lang="zh-CN" altLang="en-US" sz="11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024C73F-7223-4A37-8E06-ABF696483FA8}"/>
              </a:ext>
            </a:extLst>
          </p:cNvPr>
          <p:cNvSpPr txBox="1"/>
          <p:nvPr/>
        </p:nvSpPr>
        <p:spPr>
          <a:xfrm>
            <a:off x="4529945" y="4743450"/>
            <a:ext cx="700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Layer2</a:t>
            </a:r>
          </a:p>
          <a:p>
            <a:pPr algn="ctr"/>
            <a:r>
              <a:rPr lang="en-US" altLang="zh-CN" sz="1100" dirty="0"/>
              <a:t>Hidden2</a:t>
            </a:r>
            <a:endParaRPr lang="zh-CN" altLang="en-US" sz="11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ADC1238-A6D7-4C60-8D4B-75FB79E8EB9F}"/>
              </a:ext>
            </a:extLst>
          </p:cNvPr>
          <p:cNvSpPr txBox="1"/>
          <p:nvPr/>
        </p:nvSpPr>
        <p:spPr>
          <a:xfrm>
            <a:off x="5374263" y="4737066"/>
            <a:ext cx="607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Layer3</a:t>
            </a:r>
          </a:p>
          <a:p>
            <a:pPr algn="ctr"/>
            <a:r>
              <a:rPr lang="zh-CN" altLang="en-US" sz="1100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23660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09DDB9-3803-4C25-805D-D0573415A66C}"/>
              </a:ext>
            </a:extLst>
          </p:cNvPr>
          <p:cNvSpPr/>
          <p:nvPr/>
        </p:nvSpPr>
        <p:spPr>
          <a:xfrm>
            <a:off x="240975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555575C-53A3-4485-A2EB-B6C6D369897B}"/>
              </a:ext>
            </a:extLst>
          </p:cNvPr>
          <p:cNvSpPr txBox="1"/>
          <p:nvPr/>
        </p:nvSpPr>
        <p:spPr>
          <a:xfrm>
            <a:off x="1733345" y="3260249"/>
            <a:ext cx="3087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zh-CN" altLang="en-US" sz="800" dirty="0">
                <a:solidFill>
                  <a:schemeClr val="tx1"/>
                </a:solidFill>
              </a:rPr>
              <a:t>相邻层的所有神经元都有连接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2F41AD-62F6-45ED-AB64-7235758D1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841" y="1439872"/>
            <a:ext cx="362247" cy="3651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CFE9592-F6E7-42C9-9C30-6469470217E7}"/>
              </a:ext>
            </a:extLst>
          </p:cNvPr>
          <p:cNvSpPr/>
          <p:nvPr/>
        </p:nvSpPr>
        <p:spPr>
          <a:xfrm>
            <a:off x="2397183" y="1514722"/>
            <a:ext cx="442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0911BE-3198-4EC0-8226-06CA636AA15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235088" y="1622444"/>
            <a:ext cx="174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176DD39-35E8-42FD-8346-B215B373BC87}"/>
              </a:ext>
            </a:extLst>
          </p:cNvPr>
          <p:cNvSpPr/>
          <p:nvPr/>
        </p:nvSpPr>
        <p:spPr>
          <a:xfrm>
            <a:off x="298548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FD18DB-FAA2-42B3-872F-F13DD66A8FDD}"/>
              </a:ext>
            </a:extLst>
          </p:cNvPr>
          <p:cNvSpPr/>
          <p:nvPr/>
        </p:nvSpPr>
        <p:spPr>
          <a:xfrm>
            <a:off x="2987343" y="1514722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EC66DA-CAB0-4A18-AD56-3138B41FDA07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827364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3D98844-E8E5-45CF-A0CA-565438644FE3}"/>
              </a:ext>
            </a:extLst>
          </p:cNvPr>
          <p:cNvSpPr/>
          <p:nvPr/>
        </p:nvSpPr>
        <p:spPr>
          <a:xfrm>
            <a:off x="3575901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ED90B3-6383-455B-99D6-223AE901E420}"/>
              </a:ext>
            </a:extLst>
          </p:cNvPr>
          <p:cNvSpPr/>
          <p:nvPr/>
        </p:nvSpPr>
        <p:spPr>
          <a:xfrm>
            <a:off x="3563334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8973EB2-63EA-4496-B062-473AFA8DC339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3403097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30F668E-ED5F-4174-93EE-A9A13544E09F}"/>
              </a:ext>
            </a:extLst>
          </p:cNvPr>
          <p:cNvSpPr/>
          <p:nvPr/>
        </p:nvSpPr>
        <p:spPr>
          <a:xfrm>
            <a:off x="415163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8759FE-26E1-4C9E-BDFE-6B90E1E129FA}"/>
              </a:ext>
            </a:extLst>
          </p:cNvPr>
          <p:cNvSpPr/>
          <p:nvPr/>
        </p:nvSpPr>
        <p:spPr>
          <a:xfrm>
            <a:off x="4153494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76A57C2-1AB2-445C-82C8-EF9C5B26544A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3993515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8B2FB42-1AAD-4EC2-850F-63632A07D4B9}"/>
              </a:ext>
            </a:extLst>
          </p:cNvPr>
          <p:cNvSpPr/>
          <p:nvPr/>
        </p:nvSpPr>
        <p:spPr>
          <a:xfrm>
            <a:off x="474879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6AD572B-0787-4345-BD0F-93FB21CFEA5E}"/>
              </a:ext>
            </a:extLst>
          </p:cNvPr>
          <p:cNvSpPr/>
          <p:nvPr/>
        </p:nvSpPr>
        <p:spPr>
          <a:xfrm>
            <a:off x="4736230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B9E1FEE-F122-4533-BB6D-CC8FB0AF7A8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4569248" y="1622444"/>
            <a:ext cx="1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9395E1B-203F-4DD1-BD27-086D8D0D371B}"/>
              </a:ext>
            </a:extLst>
          </p:cNvPr>
          <p:cNvSpPr/>
          <p:nvPr/>
        </p:nvSpPr>
        <p:spPr>
          <a:xfrm>
            <a:off x="532453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BE3C22D-7A04-455B-BE46-9032F42CF6D6}"/>
              </a:ext>
            </a:extLst>
          </p:cNvPr>
          <p:cNvSpPr/>
          <p:nvPr/>
        </p:nvSpPr>
        <p:spPr>
          <a:xfrm>
            <a:off x="5326390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63E3983-2E3E-449B-847C-28771307EF3B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5166411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3796DD8-5C40-40F6-ACE5-12E99A760BB9}"/>
              </a:ext>
            </a:extLst>
          </p:cNvPr>
          <p:cNvSpPr/>
          <p:nvPr/>
        </p:nvSpPr>
        <p:spPr>
          <a:xfrm>
            <a:off x="591336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B945B04-39C9-4C16-A287-F717946940B7}"/>
              </a:ext>
            </a:extLst>
          </p:cNvPr>
          <p:cNvSpPr/>
          <p:nvPr/>
        </p:nvSpPr>
        <p:spPr>
          <a:xfrm>
            <a:off x="5900796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F623919-0D05-4843-8DBD-4973D73276A3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742144" y="1622444"/>
            <a:ext cx="17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C042BEB-6BE6-417C-A45F-34493471CB6E}"/>
              </a:ext>
            </a:extLst>
          </p:cNvPr>
          <p:cNvSpPr/>
          <p:nvPr/>
        </p:nvSpPr>
        <p:spPr>
          <a:xfrm>
            <a:off x="6489096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C2FCA90-45A8-4220-B223-130C24B6810E}"/>
              </a:ext>
            </a:extLst>
          </p:cNvPr>
          <p:cNvSpPr/>
          <p:nvPr/>
        </p:nvSpPr>
        <p:spPr>
          <a:xfrm>
            <a:off x="6490956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60E758D-83EA-412E-8D08-97E8DD9A3EB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330977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F4D26EB7-C475-4F67-865A-7AD5E11FF3E4}"/>
              </a:ext>
            </a:extLst>
          </p:cNvPr>
          <p:cNvSpPr/>
          <p:nvPr/>
        </p:nvSpPr>
        <p:spPr>
          <a:xfrm>
            <a:off x="707951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86F471-F72E-43F0-8740-BE251B25FF39}"/>
              </a:ext>
            </a:extLst>
          </p:cNvPr>
          <p:cNvSpPr/>
          <p:nvPr/>
        </p:nvSpPr>
        <p:spPr>
          <a:xfrm>
            <a:off x="7066947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ABC87A3-589E-4A85-8308-ABF8060CAA32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906710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0824BF0-2129-488D-8CE0-C38BE056F15F}"/>
              </a:ext>
            </a:extLst>
          </p:cNvPr>
          <p:cNvSpPr/>
          <p:nvPr/>
        </p:nvSpPr>
        <p:spPr>
          <a:xfrm>
            <a:off x="765524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3C4916E-EB8E-4E58-B1E7-4007BDD753BF}"/>
              </a:ext>
            </a:extLst>
          </p:cNvPr>
          <p:cNvSpPr/>
          <p:nvPr/>
        </p:nvSpPr>
        <p:spPr>
          <a:xfrm>
            <a:off x="7658965" y="1453167"/>
            <a:ext cx="413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Softmax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E2273B-4DF2-4699-BC58-44098131F2A6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7497128" y="1622444"/>
            <a:ext cx="15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7DCF335-F049-4A56-9E1A-E64CFB73821B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72861" y="1622444"/>
            <a:ext cx="13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780</Words>
  <Application>Microsoft Office PowerPoint</Application>
  <PresentationFormat>宽屏</PresentationFormat>
  <Paragraphs>508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69</cp:revision>
  <dcterms:created xsi:type="dcterms:W3CDTF">2019-12-02T13:19:42Z</dcterms:created>
  <dcterms:modified xsi:type="dcterms:W3CDTF">2020-03-09T16:02:57Z</dcterms:modified>
</cp:coreProperties>
</file>