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57" autoAdjust="0"/>
  </p:normalViewPr>
  <p:slideViewPr>
    <p:cSldViewPr snapToGrid="0">
      <p:cViewPr>
        <p:scale>
          <a:sx n="400" d="100"/>
          <a:sy n="400" d="100"/>
        </p:scale>
        <p:origin x="-2256" y="-3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jpeg"/><Relationship Id="rId5" Type="http://schemas.openxmlformats.org/officeDocument/2006/relationships/image" Target="../media/image94.jpg"/><Relationship Id="rId10" Type="http://schemas.openxmlformats.org/officeDocument/2006/relationships/image" Target="../media/image99.jpg"/><Relationship Id="rId4" Type="http://schemas.openxmlformats.org/officeDocument/2006/relationships/image" Target="../media/image93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265</Words>
  <Application>Microsoft Office PowerPoint</Application>
  <PresentationFormat>宽屏</PresentationFormat>
  <Paragraphs>207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32</cp:revision>
  <dcterms:created xsi:type="dcterms:W3CDTF">2019-12-02T13:19:42Z</dcterms:created>
  <dcterms:modified xsi:type="dcterms:W3CDTF">2019-12-15T09:51:03Z</dcterms:modified>
</cp:coreProperties>
</file>