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61" autoAdjust="0"/>
  </p:normalViewPr>
  <p:slideViewPr>
    <p:cSldViewPr snapToGrid="0">
      <p:cViewPr>
        <p:scale>
          <a:sx n="400" d="100"/>
          <a:sy n="400" d="100"/>
        </p:scale>
        <p:origin x="-18942" y="-4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1.png"/><Relationship Id="rId21" Type="http://schemas.openxmlformats.org/officeDocument/2006/relationships/image" Target="../media/image137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10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2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1.png"/><Relationship Id="rId9" Type="http://schemas.openxmlformats.org/officeDocument/2006/relationships/image" Target="../media/image11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4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6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7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7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9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2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4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19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0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1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2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3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2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4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5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6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7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368</Words>
  <Application>Microsoft Office PowerPoint</Application>
  <PresentationFormat>宽屏</PresentationFormat>
  <Paragraphs>274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岱川 杨</cp:lastModifiedBy>
  <cp:revision>41</cp:revision>
  <dcterms:created xsi:type="dcterms:W3CDTF">2019-12-02T13:19:42Z</dcterms:created>
  <dcterms:modified xsi:type="dcterms:W3CDTF">2019-12-17T10:56:52Z</dcterms:modified>
</cp:coreProperties>
</file>