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岱川 杨" initials="岱川" lastIdx="1" clrIdx="0">
    <p:extLst>
      <p:ext uri="{19B8F6BF-5375-455C-9EA6-DF929625EA0E}">
        <p15:presenceInfo xmlns:p15="http://schemas.microsoft.com/office/powerpoint/2012/main" userId="c0be66a9be02c6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76" autoAdjust="0"/>
  </p:normalViewPr>
  <p:slideViewPr>
    <p:cSldViewPr snapToGrid="0">
      <p:cViewPr>
        <p:scale>
          <a:sx n="200" d="100"/>
          <a:sy n="200" d="100"/>
        </p:scale>
        <p:origin x="-1122" y="-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B4C04-3ED7-48CA-BB0C-33AE8D501C43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7852-6C40-4984-A056-F399EDC19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6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两层神经网络与感知机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44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激活函数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87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Affine    </a:t>
            </a:r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110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17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084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卷积运算示例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931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展开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246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RNN</a:t>
            </a:r>
            <a:r>
              <a:rPr lang="zh-CN" altLang="en-US" dirty="0"/>
              <a:t>展开</a:t>
            </a:r>
            <a:r>
              <a:rPr lang="en-US" altLang="zh-CN" dirty="0"/>
              <a:t>2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914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三层神经网络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4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输入到第一层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75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第一层到第二层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8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第二层到输出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5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Softmax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23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46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链式法则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00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乘法层和加法层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7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97552-1122-4CEA-B54B-AB5C411BF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96C33-39AB-4B1D-BAC9-F81C74A2E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10628-0237-4E01-8981-C7B3966C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D7DEC-B278-4D4D-9C85-7573123A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AB9CC-7450-4F46-AE21-013E8A15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0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1F0C3-E95E-4780-8095-D01256D0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B91621-AD8F-4F04-953E-1080F8F38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D388F-366F-441A-BC69-A278A687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44665-D9AE-4C34-BD55-17EDF59B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300E5-9F20-45F1-A30D-EA52A6FD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2D11A1-925A-4D75-A176-8D9C38EFE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E1ED9A-ED71-4100-B09E-4465B350E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A8ECD-960F-4EC7-B7B5-CD997CF8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34DD8-139B-4799-A964-5045F44F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320A6-6972-4B5A-8228-7B11A57D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2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7EBE7-4DA9-4E3C-96DE-871A067F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28B38-C8DE-42FC-9D19-EDB20692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332C9-7423-49D9-A390-A5845154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170E1-FE8A-4C25-B5F1-A2CC5523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E7C43-8745-47CA-ABDE-F3513CAE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2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D4617-67C5-4BAD-A17E-BABA30B5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ABBF19-56AD-47A2-AE72-C220F7867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0ACE9-2F36-4D01-91D1-BBD6FFA5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4429C-C38D-4007-9024-097C3897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9FCA8-51FC-4103-A9E3-C101141E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5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96199-E83B-454A-A5EF-2A2728EE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3FA74-92C4-4511-80E2-6EFA28FD2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0E4F34-08EF-47F4-8693-1FAA75524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A15D09-A917-473B-8378-9B0FAC7C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21907-ED9D-4C1B-919A-156C43E8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D1546-1CE7-44DB-ABF9-8A8CA512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2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3DACB-9B83-4036-A2CB-5F3A05AF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956FE-72C1-4CE7-B585-77B79D929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4E9453-C836-4C6B-A3F1-4651784C9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058E2C-AD42-4AFF-87A5-16C69FC25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167E67-2A77-4411-B32F-D48A28B46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2BBC8F-3B00-4DEA-A82E-A65D6FCB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F055C3-2320-4188-94C8-8D888E4F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AB8F1C-3DE1-4582-A26F-AD272745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5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2E112-CAA3-4513-845F-EE49D128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67763B-D28C-4BB2-A408-9C404FC3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4D538B-1007-4DD1-98AE-2BD62023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32CF98-9DA6-4089-BACC-6ED6F475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8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7E352A-28E4-4EDB-9A37-8CFD8226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0CCF8D-1D78-4C43-A4EE-BACF76C7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3EEB89-B820-487F-A053-03FDD391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0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302DB-6806-4030-AF0A-0C118592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8E284-1698-4207-BF50-1B1CD33B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E2FEE5-1C61-430F-9F03-2BB7F8E76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E81061-42DB-48A2-B520-9AF2F0C5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1E8322-5D51-4590-B1BE-3F790E1D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29D80-5FF9-4C53-9CFC-93843D74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26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A7338-8C23-4570-B1D7-2FB7D6B4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8E6C3E-703F-4EB1-BE1A-41EE12022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38F17-63D0-4BAB-B722-F9F5AF3C6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7A7A8-4431-4B31-8F63-234EA3C0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AF7719-0152-466F-A4EB-76F97BDF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12C92-EA69-4F60-B43E-4BB0E0A7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E6C4E0-F595-4591-AC91-D3DFD3D5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1B0F2-A838-4DE9-9B96-A41B6EFC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08C0F-71DE-4D21-A212-FC11550E7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9F21-86C7-4C96-8B86-0DACC1911D43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EC3BB-EFA2-4B48-813A-6FDE03F57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BD7C8-351F-4311-8A7B-61943A03F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1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26" Type="http://schemas.openxmlformats.org/officeDocument/2006/relationships/image" Target="../media/image141.png"/><Relationship Id="rId3" Type="http://schemas.openxmlformats.org/officeDocument/2006/relationships/image" Target="../media/image110.png"/><Relationship Id="rId21" Type="http://schemas.openxmlformats.org/officeDocument/2006/relationships/image" Target="../media/image136.png"/><Relationship Id="rId7" Type="http://schemas.openxmlformats.org/officeDocument/2006/relationships/image" Target="../media/image123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5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31.png"/><Relationship Id="rId20" Type="http://schemas.openxmlformats.org/officeDocument/2006/relationships/image" Target="../media/image135.png"/><Relationship Id="rId29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11" Type="http://schemas.openxmlformats.org/officeDocument/2006/relationships/image" Target="../media/image126.png"/><Relationship Id="rId24" Type="http://schemas.openxmlformats.org/officeDocument/2006/relationships/image" Target="../media/image139.png"/><Relationship Id="rId5" Type="http://schemas.openxmlformats.org/officeDocument/2006/relationships/image" Target="../media/image121.png"/><Relationship Id="rId15" Type="http://schemas.openxmlformats.org/officeDocument/2006/relationships/image" Target="../media/image130.png"/><Relationship Id="rId23" Type="http://schemas.openxmlformats.org/officeDocument/2006/relationships/image" Target="../media/image138.png"/><Relationship Id="rId28" Type="http://schemas.openxmlformats.org/officeDocument/2006/relationships/image" Target="../media/image143.png"/><Relationship Id="rId10" Type="http://schemas.openxmlformats.org/officeDocument/2006/relationships/image" Target="../media/image115.png"/><Relationship Id="rId19" Type="http://schemas.openxmlformats.org/officeDocument/2006/relationships/image" Target="../media/image134.png"/><Relationship Id="rId31" Type="http://schemas.openxmlformats.org/officeDocument/2006/relationships/image" Target="../media/image144.png"/><Relationship Id="rId4" Type="http://schemas.openxmlformats.org/officeDocument/2006/relationships/image" Target="../media/image111.png"/><Relationship Id="rId9" Type="http://schemas.openxmlformats.org/officeDocument/2006/relationships/image" Target="../media/image125.png"/><Relationship Id="rId14" Type="http://schemas.openxmlformats.org/officeDocument/2006/relationships/image" Target="../media/image129.png"/><Relationship Id="rId22" Type="http://schemas.openxmlformats.org/officeDocument/2006/relationships/image" Target="../media/image137.png"/><Relationship Id="rId27" Type="http://schemas.openxmlformats.org/officeDocument/2006/relationships/image" Target="../media/image142.png"/><Relationship Id="rId30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18" Type="http://schemas.openxmlformats.org/officeDocument/2006/relationships/image" Target="../media/image160.png"/><Relationship Id="rId26" Type="http://schemas.openxmlformats.org/officeDocument/2006/relationships/image" Target="../media/image168.png"/><Relationship Id="rId39" Type="http://schemas.openxmlformats.org/officeDocument/2006/relationships/image" Target="../media/image180.png"/><Relationship Id="rId3" Type="http://schemas.openxmlformats.org/officeDocument/2006/relationships/image" Target="../media/image145.png"/><Relationship Id="rId21" Type="http://schemas.openxmlformats.org/officeDocument/2006/relationships/image" Target="../media/image163.png"/><Relationship Id="rId34" Type="http://schemas.openxmlformats.org/officeDocument/2006/relationships/image" Target="../media/image17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17" Type="http://schemas.openxmlformats.org/officeDocument/2006/relationships/image" Target="../media/image159.png"/><Relationship Id="rId25" Type="http://schemas.openxmlformats.org/officeDocument/2006/relationships/image" Target="../media/image167.png"/><Relationship Id="rId33" Type="http://schemas.openxmlformats.org/officeDocument/2006/relationships/image" Target="../media/image174.png"/><Relationship Id="rId38" Type="http://schemas.openxmlformats.org/officeDocument/2006/relationships/image" Target="../media/image17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8.png"/><Relationship Id="rId20" Type="http://schemas.openxmlformats.org/officeDocument/2006/relationships/image" Target="../media/image162.png"/><Relationship Id="rId29" Type="http://schemas.openxmlformats.org/officeDocument/2006/relationships/image" Target="../media/image170.png"/><Relationship Id="rId41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24" Type="http://schemas.openxmlformats.org/officeDocument/2006/relationships/image" Target="../media/image166.png"/><Relationship Id="rId32" Type="http://schemas.openxmlformats.org/officeDocument/2006/relationships/image" Target="../media/image173.png"/><Relationship Id="rId37" Type="http://schemas.openxmlformats.org/officeDocument/2006/relationships/image" Target="../media/image178.png"/><Relationship Id="rId40" Type="http://schemas.openxmlformats.org/officeDocument/2006/relationships/image" Target="../media/image181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23" Type="http://schemas.openxmlformats.org/officeDocument/2006/relationships/image" Target="../media/image165.png"/><Relationship Id="rId28" Type="http://schemas.openxmlformats.org/officeDocument/2006/relationships/image" Target="../media/image169.png"/><Relationship Id="rId36" Type="http://schemas.openxmlformats.org/officeDocument/2006/relationships/image" Target="../media/image177.png"/><Relationship Id="rId10" Type="http://schemas.openxmlformats.org/officeDocument/2006/relationships/image" Target="../media/image152.png"/><Relationship Id="rId19" Type="http://schemas.openxmlformats.org/officeDocument/2006/relationships/image" Target="../media/image161.png"/><Relationship Id="rId31" Type="http://schemas.openxmlformats.org/officeDocument/2006/relationships/image" Target="../media/image17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Relationship Id="rId22" Type="http://schemas.openxmlformats.org/officeDocument/2006/relationships/image" Target="../media/image164.png"/><Relationship Id="rId27" Type="http://schemas.openxmlformats.org/officeDocument/2006/relationships/image" Target="../media/image1570.png"/><Relationship Id="rId30" Type="http://schemas.openxmlformats.org/officeDocument/2006/relationships/image" Target="../media/image171.png"/><Relationship Id="rId35" Type="http://schemas.openxmlformats.org/officeDocument/2006/relationships/image" Target="../media/image17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18" Type="http://schemas.openxmlformats.org/officeDocument/2006/relationships/image" Target="../media/image198.png"/><Relationship Id="rId26" Type="http://schemas.openxmlformats.org/officeDocument/2006/relationships/image" Target="../media/image206.png"/><Relationship Id="rId39" Type="http://schemas.openxmlformats.org/officeDocument/2006/relationships/image" Target="../media/image219.png"/><Relationship Id="rId3" Type="http://schemas.openxmlformats.org/officeDocument/2006/relationships/image" Target="../media/image183.png"/><Relationship Id="rId21" Type="http://schemas.openxmlformats.org/officeDocument/2006/relationships/image" Target="../media/image201.png"/><Relationship Id="rId34" Type="http://schemas.openxmlformats.org/officeDocument/2006/relationships/image" Target="../media/image214.png"/><Relationship Id="rId42" Type="http://schemas.openxmlformats.org/officeDocument/2006/relationships/image" Target="../media/image222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5" Type="http://schemas.openxmlformats.org/officeDocument/2006/relationships/image" Target="../media/image205.png"/><Relationship Id="rId33" Type="http://schemas.openxmlformats.org/officeDocument/2006/relationships/image" Target="../media/image213.png"/><Relationship Id="rId38" Type="http://schemas.openxmlformats.org/officeDocument/2006/relationships/image" Target="../media/image218.png"/><Relationship Id="rId46" Type="http://schemas.openxmlformats.org/officeDocument/2006/relationships/image" Target="../media/image22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96.png"/><Relationship Id="rId20" Type="http://schemas.openxmlformats.org/officeDocument/2006/relationships/image" Target="../media/image200.png"/><Relationship Id="rId29" Type="http://schemas.openxmlformats.org/officeDocument/2006/relationships/image" Target="../media/image209.png"/><Relationship Id="rId41" Type="http://schemas.openxmlformats.org/officeDocument/2006/relationships/image" Target="../media/image2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24" Type="http://schemas.openxmlformats.org/officeDocument/2006/relationships/image" Target="../media/image204.png"/><Relationship Id="rId32" Type="http://schemas.openxmlformats.org/officeDocument/2006/relationships/image" Target="../media/image212.png"/><Relationship Id="rId37" Type="http://schemas.openxmlformats.org/officeDocument/2006/relationships/image" Target="../media/image217.png"/><Relationship Id="rId40" Type="http://schemas.openxmlformats.org/officeDocument/2006/relationships/image" Target="../media/image220.png"/><Relationship Id="rId45" Type="http://schemas.openxmlformats.org/officeDocument/2006/relationships/image" Target="../media/image225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23" Type="http://schemas.openxmlformats.org/officeDocument/2006/relationships/image" Target="../media/image203.png"/><Relationship Id="rId28" Type="http://schemas.openxmlformats.org/officeDocument/2006/relationships/image" Target="../media/image208.png"/><Relationship Id="rId36" Type="http://schemas.openxmlformats.org/officeDocument/2006/relationships/image" Target="../media/image216.png"/><Relationship Id="rId10" Type="http://schemas.openxmlformats.org/officeDocument/2006/relationships/image" Target="../media/image190.png"/><Relationship Id="rId19" Type="http://schemas.openxmlformats.org/officeDocument/2006/relationships/image" Target="../media/image199.png"/><Relationship Id="rId31" Type="http://schemas.openxmlformats.org/officeDocument/2006/relationships/image" Target="../media/image211.png"/><Relationship Id="rId44" Type="http://schemas.openxmlformats.org/officeDocument/2006/relationships/image" Target="../media/image224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Relationship Id="rId22" Type="http://schemas.openxmlformats.org/officeDocument/2006/relationships/image" Target="../media/image202.png"/><Relationship Id="rId27" Type="http://schemas.openxmlformats.org/officeDocument/2006/relationships/image" Target="../media/image207.png"/><Relationship Id="rId30" Type="http://schemas.openxmlformats.org/officeDocument/2006/relationships/image" Target="../media/image210.png"/><Relationship Id="rId35" Type="http://schemas.openxmlformats.org/officeDocument/2006/relationships/image" Target="../media/image215.png"/><Relationship Id="rId43" Type="http://schemas.openxmlformats.org/officeDocument/2006/relationships/image" Target="../media/image2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3" Type="http://schemas.openxmlformats.org/officeDocument/2006/relationships/image" Target="../media/image227.png"/><Relationship Id="rId7" Type="http://schemas.openxmlformats.org/officeDocument/2006/relationships/image" Target="../media/image2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5" Type="http://schemas.openxmlformats.org/officeDocument/2006/relationships/image" Target="../media/image229.png"/><Relationship Id="rId4" Type="http://schemas.openxmlformats.org/officeDocument/2006/relationships/image" Target="../media/image2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2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4.png"/><Relationship Id="rId18" Type="http://schemas.openxmlformats.org/officeDocument/2006/relationships/image" Target="../media/image249.png"/><Relationship Id="rId26" Type="http://schemas.openxmlformats.org/officeDocument/2006/relationships/image" Target="../media/image257.png"/><Relationship Id="rId39" Type="http://schemas.openxmlformats.org/officeDocument/2006/relationships/image" Target="../media/image270.png"/><Relationship Id="rId21" Type="http://schemas.openxmlformats.org/officeDocument/2006/relationships/image" Target="../media/image252.png"/><Relationship Id="rId34" Type="http://schemas.openxmlformats.org/officeDocument/2006/relationships/image" Target="../media/image265.png"/><Relationship Id="rId42" Type="http://schemas.openxmlformats.org/officeDocument/2006/relationships/image" Target="../media/image273.png"/><Relationship Id="rId47" Type="http://schemas.openxmlformats.org/officeDocument/2006/relationships/image" Target="../media/image278.png"/><Relationship Id="rId50" Type="http://schemas.openxmlformats.org/officeDocument/2006/relationships/image" Target="../media/image281.png"/><Relationship Id="rId55" Type="http://schemas.openxmlformats.org/officeDocument/2006/relationships/image" Target="../media/image286.png"/><Relationship Id="rId63" Type="http://schemas.openxmlformats.org/officeDocument/2006/relationships/image" Target="../media/image294.png"/><Relationship Id="rId7" Type="http://schemas.openxmlformats.org/officeDocument/2006/relationships/image" Target="../media/image238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47.png"/><Relationship Id="rId20" Type="http://schemas.openxmlformats.org/officeDocument/2006/relationships/image" Target="../media/image251.png"/><Relationship Id="rId29" Type="http://schemas.openxmlformats.org/officeDocument/2006/relationships/image" Target="../media/image260.png"/><Relationship Id="rId41" Type="http://schemas.openxmlformats.org/officeDocument/2006/relationships/image" Target="../media/image272.png"/><Relationship Id="rId54" Type="http://schemas.openxmlformats.org/officeDocument/2006/relationships/image" Target="../media/image285.png"/><Relationship Id="rId62" Type="http://schemas.openxmlformats.org/officeDocument/2006/relationships/image" Target="../media/image2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7.png"/><Relationship Id="rId11" Type="http://schemas.openxmlformats.org/officeDocument/2006/relationships/image" Target="../media/image242.png"/><Relationship Id="rId24" Type="http://schemas.openxmlformats.org/officeDocument/2006/relationships/image" Target="../media/image255.png"/><Relationship Id="rId32" Type="http://schemas.openxmlformats.org/officeDocument/2006/relationships/image" Target="../media/image263.png"/><Relationship Id="rId37" Type="http://schemas.openxmlformats.org/officeDocument/2006/relationships/image" Target="../media/image268.png"/><Relationship Id="rId40" Type="http://schemas.openxmlformats.org/officeDocument/2006/relationships/image" Target="../media/image271.png"/><Relationship Id="rId45" Type="http://schemas.openxmlformats.org/officeDocument/2006/relationships/image" Target="../media/image276.png"/><Relationship Id="rId53" Type="http://schemas.openxmlformats.org/officeDocument/2006/relationships/image" Target="../media/image284.png"/><Relationship Id="rId58" Type="http://schemas.openxmlformats.org/officeDocument/2006/relationships/image" Target="../media/image289.png"/><Relationship Id="rId5" Type="http://schemas.openxmlformats.org/officeDocument/2006/relationships/image" Target="../media/image236.png"/><Relationship Id="rId15" Type="http://schemas.openxmlformats.org/officeDocument/2006/relationships/image" Target="../media/image246.png"/><Relationship Id="rId23" Type="http://schemas.openxmlformats.org/officeDocument/2006/relationships/image" Target="../media/image254.png"/><Relationship Id="rId28" Type="http://schemas.openxmlformats.org/officeDocument/2006/relationships/image" Target="../media/image259.png"/><Relationship Id="rId36" Type="http://schemas.openxmlformats.org/officeDocument/2006/relationships/image" Target="../media/image267.png"/><Relationship Id="rId49" Type="http://schemas.openxmlformats.org/officeDocument/2006/relationships/image" Target="../media/image280.png"/><Relationship Id="rId57" Type="http://schemas.openxmlformats.org/officeDocument/2006/relationships/image" Target="../media/image288.png"/><Relationship Id="rId61" Type="http://schemas.openxmlformats.org/officeDocument/2006/relationships/image" Target="../media/image292.png"/><Relationship Id="rId10" Type="http://schemas.openxmlformats.org/officeDocument/2006/relationships/image" Target="../media/image241.png"/><Relationship Id="rId19" Type="http://schemas.openxmlformats.org/officeDocument/2006/relationships/image" Target="../media/image250.png"/><Relationship Id="rId31" Type="http://schemas.openxmlformats.org/officeDocument/2006/relationships/image" Target="../media/image262.png"/><Relationship Id="rId44" Type="http://schemas.openxmlformats.org/officeDocument/2006/relationships/image" Target="../media/image275.png"/><Relationship Id="rId52" Type="http://schemas.openxmlformats.org/officeDocument/2006/relationships/image" Target="../media/image283.png"/><Relationship Id="rId60" Type="http://schemas.openxmlformats.org/officeDocument/2006/relationships/image" Target="../media/image291.png"/><Relationship Id="rId65" Type="http://schemas.openxmlformats.org/officeDocument/2006/relationships/image" Target="../media/image296.png"/><Relationship Id="rId4" Type="http://schemas.openxmlformats.org/officeDocument/2006/relationships/image" Target="../media/image235.png"/><Relationship Id="rId9" Type="http://schemas.openxmlformats.org/officeDocument/2006/relationships/image" Target="../media/image240.png"/><Relationship Id="rId14" Type="http://schemas.openxmlformats.org/officeDocument/2006/relationships/image" Target="../media/image245.png"/><Relationship Id="rId22" Type="http://schemas.openxmlformats.org/officeDocument/2006/relationships/image" Target="../media/image253.png"/><Relationship Id="rId27" Type="http://schemas.openxmlformats.org/officeDocument/2006/relationships/image" Target="../media/image258.png"/><Relationship Id="rId30" Type="http://schemas.openxmlformats.org/officeDocument/2006/relationships/image" Target="../media/image261.png"/><Relationship Id="rId35" Type="http://schemas.openxmlformats.org/officeDocument/2006/relationships/image" Target="../media/image266.png"/><Relationship Id="rId43" Type="http://schemas.openxmlformats.org/officeDocument/2006/relationships/image" Target="../media/image274.png"/><Relationship Id="rId48" Type="http://schemas.openxmlformats.org/officeDocument/2006/relationships/image" Target="../media/image279.png"/><Relationship Id="rId56" Type="http://schemas.openxmlformats.org/officeDocument/2006/relationships/image" Target="../media/image287.png"/><Relationship Id="rId64" Type="http://schemas.openxmlformats.org/officeDocument/2006/relationships/image" Target="../media/image295.png"/><Relationship Id="rId8" Type="http://schemas.openxmlformats.org/officeDocument/2006/relationships/image" Target="../media/image239.png"/><Relationship Id="rId51" Type="http://schemas.openxmlformats.org/officeDocument/2006/relationships/image" Target="../media/image282.png"/><Relationship Id="rId3" Type="http://schemas.openxmlformats.org/officeDocument/2006/relationships/image" Target="../media/image234.png"/><Relationship Id="rId12" Type="http://schemas.openxmlformats.org/officeDocument/2006/relationships/image" Target="../media/image243.png"/><Relationship Id="rId17" Type="http://schemas.openxmlformats.org/officeDocument/2006/relationships/image" Target="../media/image248.png"/><Relationship Id="rId25" Type="http://schemas.openxmlformats.org/officeDocument/2006/relationships/image" Target="../media/image256.png"/><Relationship Id="rId33" Type="http://schemas.openxmlformats.org/officeDocument/2006/relationships/image" Target="../media/image264.png"/><Relationship Id="rId38" Type="http://schemas.openxmlformats.org/officeDocument/2006/relationships/image" Target="../media/image269.png"/><Relationship Id="rId46" Type="http://schemas.openxmlformats.org/officeDocument/2006/relationships/image" Target="../media/image277.png"/><Relationship Id="rId59" Type="http://schemas.openxmlformats.org/officeDocument/2006/relationships/image" Target="../media/image2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png"/><Relationship Id="rId13" Type="http://schemas.openxmlformats.org/officeDocument/2006/relationships/image" Target="../media/image298.png"/><Relationship Id="rId18" Type="http://schemas.openxmlformats.org/officeDocument/2006/relationships/image" Target="../media/image300.png"/><Relationship Id="rId26" Type="http://schemas.openxmlformats.org/officeDocument/2006/relationships/image" Target="../media/image307.png"/><Relationship Id="rId3" Type="http://schemas.openxmlformats.org/officeDocument/2006/relationships/image" Target="../media/image269.png"/><Relationship Id="rId21" Type="http://schemas.openxmlformats.org/officeDocument/2006/relationships/image" Target="../media/image303.png"/><Relationship Id="rId7" Type="http://schemas.openxmlformats.org/officeDocument/2006/relationships/image" Target="../media/image273.png"/><Relationship Id="rId12" Type="http://schemas.openxmlformats.org/officeDocument/2006/relationships/image" Target="../media/image297.png"/><Relationship Id="rId17" Type="http://schemas.openxmlformats.org/officeDocument/2006/relationships/image" Target="../media/image285.png"/><Relationship Id="rId25" Type="http://schemas.openxmlformats.org/officeDocument/2006/relationships/image" Target="../media/image306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99.png"/><Relationship Id="rId20" Type="http://schemas.openxmlformats.org/officeDocument/2006/relationships/image" Target="../media/image3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9.png"/><Relationship Id="rId11" Type="http://schemas.openxmlformats.org/officeDocument/2006/relationships/image" Target="../media/image278.png"/><Relationship Id="rId24" Type="http://schemas.openxmlformats.org/officeDocument/2006/relationships/image" Target="../media/image305.png"/><Relationship Id="rId5" Type="http://schemas.openxmlformats.org/officeDocument/2006/relationships/image" Target="../media/image288.png"/><Relationship Id="rId15" Type="http://schemas.openxmlformats.org/officeDocument/2006/relationships/image" Target="../media/image294.png"/><Relationship Id="rId23" Type="http://schemas.openxmlformats.org/officeDocument/2006/relationships/image" Target="../media/image257.png"/><Relationship Id="rId10" Type="http://schemas.openxmlformats.org/officeDocument/2006/relationships/image" Target="../media/image291.png"/><Relationship Id="rId19" Type="http://schemas.openxmlformats.org/officeDocument/2006/relationships/image" Target="../media/image301.png"/><Relationship Id="rId4" Type="http://schemas.openxmlformats.org/officeDocument/2006/relationships/image" Target="../media/image287.png"/><Relationship Id="rId9" Type="http://schemas.openxmlformats.org/officeDocument/2006/relationships/image" Target="../media/image290.png"/><Relationship Id="rId14" Type="http://schemas.openxmlformats.org/officeDocument/2006/relationships/image" Target="../media/image293.png"/><Relationship Id="rId22" Type="http://schemas.openxmlformats.org/officeDocument/2006/relationships/image" Target="../media/image30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17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45.png"/><Relationship Id="rId10" Type="http://schemas.openxmlformats.org/officeDocument/2006/relationships/image" Target="../media/image41.png"/><Relationship Id="rId19" Type="http://schemas.openxmlformats.org/officeDocument/2006/relationships/image" Target="../media/image49.png"/><Relationship Id="rId4" Type="http://schemas.openxmlformats.org/officeDocument/2006/relationships/image" Target="../media/image18.png"/><Relationship Id="rId9" Type="http://schemas.openxmlformats.org/officeDocument/2006/relationships/image" Target="../media/image40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45.png"/><Relationship Id="rId18" Type="http://schemas.openxmlformats.org/officeDocument/2006/relationships/image" Target="../media/image59.png"/><Relationship Id="rId3" Type="http://schemas.openxmlformats.org/officeDocument/2006/relationships/image" Target="../media/image50.png"/><Relationship Id="rId21" Type="http://schemas.openxmlformats.org/officeDocument/2006/relationships/image" Target="../media/image61.png"/><Relationship Id="rId7" Type="http://schemas.openxmlformats.org/officeDocument/2006/relationships/image" Target="../media/image38.png"/><Relationship Id="rId12" Type="http://schemas.openxmlformats.org/officeDocument/2006/relationships/image" Target="../media/image56.png"/><Relationship Id="rId17" Type="http://schemas.openxmlformats.org/officeDocument/2006/relationships/image" Target="../media/image49.png"/><Relationship Id="rId25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43.png"/><Relationship Id="rId24" Type="http://schemas.openxmlformats.org/officeDocument/2006/relationships/image" Target="../media/image64.png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23" Type="http://schemas.openxmlformats.org/officeDocument/2006/relationships/image" Target="../media/image63.png"/><Relationship Id="rId10" Type="http://schemas.openxmlformats.org/officeDocument/2006/relationships/image" Target="../media/image42.png"/><Relationship Id="rId19" Type="http://schemas.openxmlformats.org/officeDocument/2006/relationships/image" Target="../media/image44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46.png"/><Relationship Id="rId22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74.png"/><Relationship Id="rId26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77.png"/><Relationship Id="rId7" Type="http://schemas.openxmlformats.org/officeDocument/2006/relationships/image" Target="../media/image55.png"/><Relationship Id="rId12" Type="http://schemas.openxmlformats.org/officeDocument/2006/relationships/image" Target="../media/image46.png"/><Relationship Id="rId17" Type="http://schemas.openxmlformats.org/officeDocument/2006/relationships/image" Target="../media/image73.png"/><Relationship Id="rId25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0.png"/><Relationship Id="rId24" Type="http://schemas.openxmlformats.org/officeDocument/2006/relationships/image" Target="../media/image79.png"/><Relationship Id="rId5" Type="http://schemas.openxmlformats.org/officeDocument/2006/relationships/image" Target="../media/image68.png"/><Relationship Id="rId15" Type="http://schemas.openxmlformats.org/officeDocument/2006/relationships/image" Target="../media/image71.png"/><Relationship Id="rId23" Type="http://schemas.openxmlformats.org/officeDocument/2006/relationships/image" Target="../media/image49.png"/><Relationship Id="rId28" Type="http://schemas.openxmlformats.org/officeDocument/2006/relationships/image" Target="../media/image83.png"/><Relationship Id="rId10" Type="http://schemas.openxmlformats.org/officeDocument/2006/relationships/image" Target="../media/image56.png"/><Relationship Id="rId19" Type="http://schemas.openxmlformats.org/officeDocument/2006/relationships/image" Target="../media/image75.png"/><Relationship Id="rId4" Type="http://schemas.openxmlformats.org/officeDocument/2006/relationships/image" Target="../media/image67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78.png"/><Relationship Id="rId27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10" Type="http://schemas.openxmlformats.org/officeDocument/2006/relationships/image" Target="../media/image4.jpg"/><Relationship Id="rId4" Type="http://schemas.openxmlformats.org/officeDocument/2006/relationships/image" Target="../media/image1.jpeg"/><Relationship Id="rId9" Type="http://schemas.openxmlformats.org/officeDocument/2006/relationships/image" Target="../media/image9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93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5" Type="http://schemas.openxmlformats.org/officeDocument/2006/relationships/image" Target="../media/image95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A9373-3108-4F6C-B2BF-35060D2EC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深度学习入门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E73FBE-25EB-4492-B562-4ECF540AB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相关配图</a:t>
            </a:r>
          </a:p>
        </p:txBody>
      </p:sp>
    </p:spTree>
    <p:extLst>
      <p:ext uri="{BB962C8B-B14F-4D97-AF65-F5344CB8AC3E}">
        <p14:creationId xmlns:p14="http://schemas.microsoft.com/office/powerpoint/2010/main" val="313204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D3DACB2-A292-4554-8149-C02F8A2CC161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6E1CE88-B851-4BA2-A3A2-C09802B725C0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4958514" y="1091844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84F5B90-7F0C-45A0-A682-1E30CAD13336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5400372" y="1349172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A5DA06-A879-42C2-87A6-71DEBCC04437}"/>
                  </a:ext>
                </a:extLst>
              </p:cNvPr>
              <p:cNvSpPr txBox="1"/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A5DA06-A879-42C2-87A6-71DEBCC04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5A170-03E7-45D7-9925-6125E5598963}"/>
                  </a:ext>
                </a:extLst>
              </p:cNvPr>
              <p:cNvSpPr txBox="1"/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5A170-03E7-45D7-9925-6125E5598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blipFill>
                <a:blip r:embed="rId4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5B5FE80-0D51-46EB-9CEF-D560E43A73E1}"/>
                  </a:ext>
                </a:extLst>
              </p:cNvPr>
              <p:cNvSpPr txBox="1"/>
              <p:nvPr/>
            </p:nvSpPr>
            <p:spPr>
              <a:xfrm>
                <a:off x="5501992" y="122606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5B5FE80-0D51-46EB-9CEF-D560E43A7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92" y="1226061"/>
                <a:ext cx="80278" cy="123111"/>
              </a:xfrm>
              <a:prstGeom prst="rect">
                <a:avLst/>
              </a:prstGeom>
              <a:blipFill>
                <a:blip r:embed="rId5"/>
                <a:stretch>
                  <a:fillRect l="-23077" r="-769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22F73E2-9C6F-4DC8-B2D1-9FCDE30B2A40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945063" y="1408611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0EC75A-0559-41B1-B712-8AAA24614072}"/>
                  </a:ext>
                </a:extLst>
              </p:cNvPr>
              <p:cNvSpPr txBox="1"/>
              <p:nvPr/>
            </p:nvSpPr>
            <p:spPr>
              <a:xfrm>
                <a:off x="4991532" y="1420047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0EC75A-0559-41B1-B712-8AAA24614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32" y="1420047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椭圆 21">
            <a:extLst>
              <a:ext uri="{FF2B5EF4-FFF2-40B4-BE49-F238E27FC236}">
                <a16:creationId xmlns:a16="http://schemas.microsoft.com/office/drawing/2014/main" id="{3E714B2F-CF56-4142-AF5A-6F77C28670B5}"/>
              </a:ext>
            </a:extLst>
          </p:cNvPr>
          <p:cNvSpPr/>
          <p:nvPr/>
        </p:nvSpPr>
        <p:spPr>
          <a:xfrm>
            <a:off x="6328915" y="123962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0F0A7D3-8246-4637-924C-D42978E36523}"/>
                  </a:ext>
                </a:extLst>
              </p:cNvPr>
              <p:cNvSpPr txBox="1"/>
              <p:nvPr/>
            </p:nvSpPr>
            <p:spPr>
              <a:xfrm>
                <a:off x="6215100" y="125839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0F0A7D3-8246-4637-924C-D42978E3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00" y="1258391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19F8D7E-9FD8-432D-9055-3419D7657464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934833" y="1055098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5EDD84F-973B-465C-8E27-DAEEE0A6794C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6497033" y="1323681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32FCBA6-E26F-4414-B616-9D27BF1AF449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5966582" y="1383120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8653C4-F9D3-4EA5-96AB-EC7FACF1D231}"/>
                  </a:ext>
                </a:extLst>
              </p:cNvPr>
              <p:cNvSpPr txBox="1"/>
              <p:nvPr/>
            </p:nvSpPr>
            <p:spPr>
              <a:xfrm>
                <a:off x="6713596" y="1349172"/>
                <a:ext cx="143180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8653C4-F9D3-4EA5-96AB-EC7FACF1D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596" y="1349172"/>
                <a:ext cx="143180" cy="234038"/>
              </a:xfrm>
              <a:prstGeom prst="rect">
                <a:avLst/>
              </a:prstGeom>
              <a:blipFill>
                <a:blip r:embed="rId7"/>
                <a:stretch>
                  <a:fillRect l="-16667" t="-2564" r="-833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87EAD41-FE92-4868-A05D-29F9129ED440}"/>
                  </a:ext>
                </a:extLst>
              </p:cNvPr>
              <p:cNvSpPr txBox="1"/>
              <p:nvPr/>
            </p:nvSpPr>
            <p:spPr>
              <a:xfrm>
                <a:off x="5970683" y="1595330"/>
                <a:ext cx="273793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87EAD41-FE92-4868-A05D-29F9129ED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3" y="1595330"/>
                <a:ext cx="273793" cy="234038"/>
              </a:xfrm>
              <a:prstGeom prst="rect">
                <a:avLst/>
              </a:prstGeom>
              <a:blipFill>
                <a:blip r:embed="rId8"/>
                <a:stretch>
                  <a:fillRect l="-6667" t="-5263" r="-666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9628061-5503-41FE-8595-75DF5D01DA87}"/>
                  </a:ext>
                </a:extLst>
              </p:cNvPr>
              <p:cNvSpPr txBox="1"/>
              <p:nvPr/>
            </p:nvSpPr>
            <p:spPr>
              <a:xfrm>
                <a:off x="5970300" y="1115134"/>
                <a:ext cx="273793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9628061-5503-41FE-8595-75DF5D01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300" y="1115134"/>
                <a:ext cx="273793" cy="234038"/>
              </a:xfrm>
              <a:prstGeom prst="rect">
                <a:avLst/>
              </a:prstGeom>
              <a:blipFill>
                <a:blip r:embed="rId8"/>
                <a:stretch>
                  <a:fillRect l="-6667" t="-5263" r="-666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椭圆 51">
            <a:extLst>
              <a:ext uri="{FF2B5EF4-FFF2-40B4-BE49-F238E27FC236}">
                <a16:creationId xmlns:a16="http://schemas.microsoft.com/office/drawing/2014/main" id="{9D753204-A64D-446B-A6C9-8A95CE6F7454}"/>
              </a:ext>
            </a:extLst>
          </p:cNvPr>
          <p:cNvSpPr/>
          <p:nvPr/>
        </p:nvSpPr>
        <p:spPr>
          <a:xfrm>
            <a:off x="5367017" y="270815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D2DF7B2-956F-47FC-8989-E35350E04F02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5061232" y="2573445"/>
            <a:ext cx="305785" cy="21876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953C2EA-EF90-4A3C-ACFC-22AEA82E6A4A}"/>
              </a:ext>
            </a:extLst>
          </p:cNvPr>
          <p:cNvCxnSpPr>
            <a:cxnSpLocks/>
            <a:stCxn id="52" idx="6"/>
            <a:endCxn id="62" idx="2"/>
          </p:cNvCxnSpPr>
          <p:nvPr/>
        </p:nvCxnSpPr>
        <p:spPr>
          <a:xfrm>
            <a:off x="5535135" y="2792210"/>
            <a:ext cx="268382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479A3C3-FFE0-4359-B0DB-260494395D74}"/>
                  </a:ext>
                </a:extLst>
              </p:cNvPr>
              <p:cNvSpPr txBox="1"/>
              <p:nvPr/>
            </p:nvSpPr>
            <p:spPr>
              <a:xfrm>
                <a:off x="5252719" y="272148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479A3C3-FFE0-4359-B0DB-260494395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719" y="2721489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A41A2D0-A273-448D-ACC9-CB0DFC4A30B9}"/>
                  </a:ext>
                </a:extLst>
              </p:cNvPr>
              <p:cNvSpPr txBox="1"/>
              <p:nvPr/>
            </p:nvSpPr>
            <p:spPr>
              <a:xfrm>
                <a:off x="5173672" y="2483853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A41A2D0-A273-448D-ACC9-CB0DFC4A3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672" y="2483853"/>
                <a:ext cx="86434" cy="123111"/>
              </a:xfrm>
              <a:prstGeom prst="rect">
                <a:avLst/>
              </a:prstGeom>
              <a:blipFill>
                <a:blip r:embed="rId9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82BA430-5380-4BE3-91AB-250E4AF9E4AC}"/>
                  </a:ext>
                </a:extLst>
              </p:cNvPr>
              <p:cNvSpPr txBox="1"/>
              <p:nvPr/>
            </p:nvSpPr>
            <p:spPr>
              <a:xfrm>
                <a:off x="5636755" y="2669099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82BA430-5380-4BE3-91AB-250E4AF9E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755" y="2669099"/>
                <a:ext cx="80278" cy="123111"/>
              </a:xfrm>
              <a:prstGeom prst="rect">
                <a:avLst/>
              </a:prstGeom>
              <a:blipFill>
                <a:blip r:embed="rId10"/>
                <a:stretch>
                  <a:fillRect l="-23077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6703D53-8907-4177-9DFE-6A0BF118C0CC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5079826" y="2851649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6A20B96-3488-4042-8684-C72DA96B6DFF}"/>
                  </a:ext>
                </a:extLst>
              </p:cNvPr>
              <p:cNvSpPr txBox="1"/>
              <p:nvPr/>
            </p:nvSpPr>
            <p:spPr>
              <a:xfrm>
                <a:off x="5126295" y="2863085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6A20B96-3488-4042-8684-C72DA96B6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295" y="2863085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云形 59">
            <a:extLst>
              <a:ext uri="{FF2B5EF4-FFF2-40B4-BE49-F238E27FC236}">
                <a16:creationId xmlns:a16="http://schemas.microsoft.com/office/drawing/2014/main" id="{EB32A554-C345-48A1-B59C-739CDF5D0E83}"/>
              </a:ext>
            </a:extLst>
          </p:cNvPr>
          <p:cNvSpPr/>
          <p:nvPr/>
        </p:nvSpPr>
        <p:spPr>
          <a:xfrm>
            <a:off x="4654551" y="2316164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云形 60">
            <a:extLst>
              <a:ext uri="{FF2B5EF4-FFF2-40B4-BE49-F238E27FC236}">
                <a16:creationId xmlns:a16="http://schemas.microsoft.com/office/drawing/2014/main" id="{F0C55C95-FF73-401C-9B21-C04DE81E7520}"/>
              </a:ext>
            </a:extLst>
          </p:cNvPr>
          <p:cNvSpPr/>
          <p:nvPr/>
        </p:nvSpPr>
        <p:spPr>
          <a:xfrm>
            <a:off x="4611603" y="2924640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云形 61">
            <a:extLst>
              <a:ext uri="{FF2B5EF4-FFF2-40B4-BE49-F238E27FC236}">
                <a16:creationId xmlns:a16="http://schemas.microsoft.com/office/drawing/2014/main" id="{C824BCFB-9745-40DA-990D-3231500A6657}"/>
              </a:ext>
            </a:extLst>
          </p:cNvPr>
          <p:cNvSpPr/>
          <p:nvPr/>
        </p:nvSpPr>
        <p:spPr>
          <a:xfrm>
            <a:off x="5802023" y="2627887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569819D-1673-44D7-9B23-ECDBB6531973}"/>
              </a:ext>
            </a:extLst>
          </p:cNvPr>
          <p:cNvCxnSpPr>
            <a:cxnSpLocks/>
            <a:stCxn id="62" idx="0"/>
            <a:endCxn id="71" idx="1"/>
          </p:cNvCxnSpPr>
          <p:nvPr/>
        </p:nvCxnSpPr>
        <p:spPr>
          <a:xfrm flipV="1">
            <a:off x="6283296" y="2790094"/>
            <a:ext cx="248640" cy="21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28ABC23-2659-4D96-8FAE-7B8148448542}"/>
              </a:ext>
            </a:extLst>
          </p:cNvPr>
          <p:cNvSpPr txBox="1"/>
          <p:nvPr/>
        </p:nvSpPr>
        <p:spPr>
          <a:xfrm>
            <a:off x="4629704" y="234535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8255BC4-5DD5-4B0B-A2DA-A2C1108A1719}"/>
              </a:ext>
            </a:extLst>
          </p:cNvPr>
          <p:cNvSpPr txBox="1"/>
          <p:nvPr/>
        </p:nvSpPr>
        <p:spPr>
          <a:xfrm>
            <a:off x="4594644" y="295655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D676612-E2C6-4816-A35A-93F91D19CCF5}"/>
              </a:ext>
            </a:extLst>
          </p:cNvPr>
          <p:cNvSpPr txBox="1"/>
          <p:nvPr/>
        </p:nvSpPr>
        <p:spPr>
          <a:xfrm>
            <a:off x="5783034" y="265874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CBCE8DD-0E8D-4CF0-ABAB-B9171238644D}"/>
                  </a:ext>
                </a:extLst>
              </p:cNvPr>
              <p:cNvSpPr txBox="1"/>
              <p:nvPr/>
            </p:nvSpPr>
            <p:spPr>
              <a:xfrm>
                <a:off x="6531936" y="2728538"/>
                <a:ext cx="8547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CBCE8DD-0E8D-4CF0-ABAB-B91712386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936" y="2728538"/>
                <a:ext cx="85472" cy="123111"/>
              </a:xfrm>
              <a:prstGeom prst="rect">
                <a:avLst/>
              </a:prstGeom>
              <a:blipFill>
                <a:blip r:embed="rId11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B9DB8E42-ED2D-4EE3-96D9-79F352BEEF72}"/>
              </a:ext>
            </a:extLst>
          </p:cNvPr>
          <p:cNvSpPr/>
          <p:nvPr/>
        </p:nvSpPr>
        <p:spPr>
          <a:xfrm>
            <a:off x="5232254" y="35225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D53D918-E2B5-406B-B31F-407C76AD98CD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4958514" y="178984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DF085CB-F3D5-496D-95B9-D72A9D88DDE5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5400372" y="436312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86B16C2-68DA-4F2F-B6CE-362BA66048E1}"/>
                  </a:ext>
                </a:extLst>
              </p:cNvPr>
              <p:cNvSpPr txBox="1"/>
              <p:nvPr/>
            </p:nvSpPr>
            <p:spPr>
              <a:xfrm>
                <a:off x="5117956" y="36559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86B16C2-68DA-4F2F-B6CE-362BA6604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365591"/>
                <a:ext cx="396876" cy="123111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106427-6C7F-41D8-8F0D-306FC8B1A5EC}"/>
                  </a:ext>
                </a:extLst>
              </p:cNvPr>
              <p:cNvSpPr txBox="1"/>
              <p:nvPr/>
            </p:nvSpPr>
            <p:spPr>
              <a:xfrm>
                <a:off x="5038909" y="127955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106427-6C7F-41D8-8F0D-306FC8B1A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27955"/>
                <a:ext cx="141064" cy="123111"/>
              </a:xfrm>
              <a:prstGeom prst="rect">
                <a:avLst/>
              </a:prstGeom>
              <a:blipFill>
                <a:blip r:embed="rId13"/>
                <a:stretch>
                  <a:fillRect l="-17391" r="-1304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972E5B4-37E6-4C97-ADC3-3A16048295EF}"/>
                  </a:ext>
                </a:extLst>
              </p:cNvPr>
              <p:cNvSpPr txBox="1"/>
              <p:nvPr/>
            </p:nvSpPr>
            <p:spPr>
              <a:xfrm>
                <a:off x="5501992" y="313201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972E5B4-37E6-4C97-ADC3-3A1604829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92" y="313201"/>
                <a:ext cx="141064" cy="123111"/>
              </a:xfrm>
              <a:prstGeom prst="rect">
                <a:avLst/>
              </a:prstGeom>
              <a:blipFill>
                <a:blip r:embed="rId14"/>
                <a:stretch>
                  <a:fillRect l="-17391" r="-13043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36048B3-CDAD-4F3A-9518-B3CA346A3C7B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4945063" y="495751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F54584-EE29-40DD-96C3-4E7B39893F3D}"/>
                  </a:ext>
                </a:extLst>
              </p:cNvPr>
              <p:cNvSpPr txBox="1"/>
              <p:nvPr/>
            </p:nvSpPr>
            <p:spPr>
              <a:xfrm>
                <a:off x="4991532" y="507187"/>
                <a:ext cx="8496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F54584-EE29-40DD-96C3-4E7B39893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32" y="507187"/>
                <a:ext cx="84960" cy="123111"/>
              </a:xfrm>
              <a:prstGeom prst="rect">
                <a:avLst/>
              </a:prstGeom>
              <a:blipFill>
                <a:blip r:embed="rId15"/>
                <a:stretch>
                  <a:fillRect l="-35714" r="-21429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椭圆 42">
            <a:extLst>
              <a:ext uri="{FF2B5EF4-FFF2-40B4-BE49-F238E27FC236}">
                <a16:creationId xmlns:a16="http://schemas.microsoft.com/office/drawing/2014/main" id="{260C6904-CCD1-4234-A59C-750CF625689B}"/>
              </a:ext>
            </a:extLst>
          </p:cNvPr>
          <p:cNvSpPr/>
          <p:nvPr/>
        </p:nvSpPr>
        <p:spPr>
          <a:xfrm>
            <a:off x="6328915" y="32676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1D935DB-D00B-46D5-8BE9-A55763F675CC}"/>
                  </a:ext>
                </a:extLst>
              </p:cNvPr>
              <p:cNvSpPr txBox="1"/>
              <p:nvPr/>
            </p:nvSpPr>
            <p:spPr>
              <a:xfrm>
                <a:off x="6215100" y="34553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1D935DB-D00B-46D5-8BE9-A55763F6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00" y="345531"/>
                <a:ext cx="396876" cy="123111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670DA20-C788-47D5-8057-FAF66B8913A0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5934833" y="142238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D3E3BFC-B657-469C-978B-C960A03D997D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6497033" y="410821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BFAFE48-757D-400D-B46A-474DC99224F2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5966582" y="470260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0D21102-1413-49A5-A21B-64ACF27B7F47}"/>
                  </a:ext>
                </a:extLst>
              </p:cNvPr>
              <p:cNvSpPr txBox="1"/>
              <p:nvPr/>
            </p:nvSpPr>
            <p:spPr>
              <a:xfrm>
                <a:off x="5976961" y="235893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0D21102-1413-49A5-A21B-64ACF27B7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961" y="235893"/>
                <a:ext cx="161904" cy="123111"/>
              </a:xfrm>
              <a:prstGeom prst="rect">
                <a:avLst/>
              </a:prstGeom>
              <a:blipFill>
                <a:blip r:embed="rId16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8CEC6A3-9DA6-4CC8-8B6E-6E3C99CFAEAA}"/>
                  </a:ext>
                </a:extLst>
              </p:cNvPr>
              <p:cNvSpPr txBox="1"/>
              <p:nvPr/>
            </p:nvSpPr>
            <p:spPr>
              <a:xfrm>
                <a:off x="6095745" y="608265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8CEC6A3-9DA6-4CC8-8B6E-6E3C99CFA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45" y="608265"/>
                <a:ext cx="161904" cy="123111"/>
              </a:xfrm>
              <a:prstGeom prst="rect">
                <a:avLst/>
              </a:prstGeom>
              <a:blipFill>
                <a:blip r:embed="rId17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EA0DB45-E3AC-4CF7-B5A5-B5227A1EA051}"/>
                  </a:ext>
                </a:extLst>
              </p:cNvPr>
              <p:cNvSpPr txBox="1"/>
              <p:nvPr/>
            </p:nvSpPr>
            <p:spPr>
              <a:xfrm>
                <a:off x="6706176" y="414556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EA0DB45-E3AC-4CF7-B5A5-B5227A1EA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76" y="414556"/>
                <a:ext cx="161904" cy="123111"/>
              </a:xfrm>
              <a:prstGeom prst="rect">
                <a:avLst/>
              </a:prstGeom>
              <a:blipFill>
                <a:blip r:embed="rId17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021477FA-6887-43C9-911C-7753B4DB0C09}"/>
              </a:ext>
            </a:extLst>
          </p:cNvPr>
          <p:cNvSpPr/>
          <p:nvPr/>
        </p:nvSpPr>
        <p:spPr>
          <a:xfrm>
            <a:off x="8510347" y="180843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9408070-491F-4F26-875F-3B3FF4780935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8236607" y="1635162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C284E16-87E8-478A-AD64-90CB86408A0C}"/>
              </a:ext>
            </a:extLst>
          </p:cNvPr>
          <p:cNvCxnSpPr>
            <a:cxnSpLocks/>
            <a:stCxn id="72" idx="6"/>
          </p:cNvCxnSpPr>
          <p:nvPr/>
        </p:nvCxnSpPr>
        <p:spPr>
          <a:xfrm>
            <a:off x="8678465" y="1892490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196BA31-1E5F-4AD3-81ED-1B3D473FA38A}"/>
                  </a:ext>
                </a:extLst>
              </p:cNvPr>
              <p:cNvSpPr txBox="1"/>
              <p:nvPr/>
            </p:nvSpPr>
            <p:spPr>
              <a:xfrm>
                <a:off x="8396049" y="182176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196BA31-1E5F-4AD3-81ED-1B3D473FA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049" y="1821769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F024736-62F3-46A7-ADDF-F3E092DE373B}"/>
                  </a:ext>
                </a:extLst>
              </p:cNvPr>
              <p:cNvSpPr txBox="1"/>
              <p:nvPr/>
            </p:nvSpPr>
            <p:spPr>
              <a:xfrm>
                <a:off x="8317002" y="1584133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F024736-62F3-46A7-ADDF-F3E092DE3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002" y="1584133"/>
                <a:ext cx="86434" cy="123111"/>
              </a:xfrm>
              <a:prstGeom prst="rect">
                <a:avLst/>
              </a:prstGeom>
              <a:blipFill>
                <a:blip r:embed="rId19"/>
                <a:stretch>
                  <a:fillRect l="-13333" r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F3D09E9-C42B-4A80-B600-672335AB5816}"/>
                  </a:ext>
                </a:extLst>
              </p:cNvPr>
              <p:cNvSpPr txBox="1"/>
              <p:nvPr/>
            </p:nvSpPr>
            <p:spPr>
              <a:xfrm>
                <a:off x="8780085" y="1769379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F3D09E9-C42B-4A80-B600-672335AB5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085" y="1769379"/>
                <a:ext cx="80278" cy="123111"/>
              </a:xfrm>
              <a:prstGeom prst="rect">
                <a:avLst/>
              </a:prstGeom>
              <a:blipFill>
                <a:blip r:embed="rId20"/>
                <a:stretch>
                  <a:fillRect l="-15385" r="-15385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22EB4BE-CE48-4E36-AB89-4ACC0FAEDE42}"/>
              </a:ext>
            </a:extLst>
          </p:cNvPr>
          <p:cNvCxnSpPr>
            <a:cxnSpLocks/>
            <a:endCxn id="72" idx="3"/>
          </p:cNvCxnSpPr>
          <p:nvPr/>
        </p:nvCxnSpPr>
        <p:spPr>
          <a:xfrm flipV="1">
            <a:off x="8223156" y="1951929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0A58817-70E6-473F-B3E2-F2BDC82D9742}"/>
                  </a:ext>
                </a:extLst>
              </p:cNvPr>
              <p:cNvSpPr txBox="1"/>
              <p:nvPr/>
            </p:nvSpPr>
            <p:spPr>
              <a:xfrm>
                <a:off x="8269625" y="1963365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0A58817-70E6-473F-B3E2-F2BDC82D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25" y="1963365"/>
                <a:ext cx="88294" cy="123111"/>
              </a:xfrm>
              <a:prstGeom prst="rect">
                <a:avLst/>
              </a:prstGeom>
              <a:blipFill>
                <a:blip r:embed="rId21"/>
                <a:stretch>
                  <a:fillRect l="-35714" r="-28571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6AE4135A-85A1-462F-A2A1-B55713930035}"/>
              </a:ext>
            </a:extLst>
          </p:cNvPr>
          <p:cNvSpPr/>
          <p:nvPr/>
        </p:nvSpPr>
        <p:spPr>
          <a:xfrm>
            <a:off x="9607008" y="178294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E77E65E-DD0F-4C47-8A6C-D208BFB36D4E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9212926" y="1598416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726A635-EB39-4949-8657-1762FFF84D84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9775126" y="1866999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58DD09A-E3F2-4ECA-A179-898BDA990D7F}"/>
              </a:ext>
            </a:extLst>
          </p:cNvPr>
          <p:cNvCxnSpPr>
            <a:cxnSpLocks/>
            <a:stCxn id="80" idx="3"/>
          </p:cNvCxnSpPr>
          <p:nvPr/>
        </p:nvCxnSpPr>
        <p:spPr>
          <a:xfrm flipH="1">
            <a:off x="9244675" y="1926438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7F6FD78-BD81-4BF7-895A-3DFA29D6B463}"/>
                  </a:ext>
                </a:extLst>
              </p:cNvPr>
              <p:cNvSpPr txBox="1"/>
              <p:nvPr/>
            </p:nvSpPr>
            <p:spPr>
              <a:xfrm>
                <a:off x="9991689" y="1892490"/>
                <a:ext cx="143180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7F6FD78-BD81-4BF7-895A-3DFA29D6B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689" y="1892490"/>
                <a:ext cx="143180" cy="234038"/>
              </a:xfrm>
              <a:prstGeom prst="rect">
                <a:avLst/>
              </a:prstGeom>
              <a:blipFill>
                <a:blip r:embed="rId22"/>
                <a:stretch>
                  <a:fillRect l="-16667" t="-2564" r="-833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B6BC53E-23A2-4E4F-83E2-A20C06CE75BE}"/>
                  </a:ext>
                </a:extLst>
              </p:cNvPr>
              <p:cNvSpPr txBox="1"/>
              <p:nvPr/>
            </p:nvSpPr>
            <p:spPr>
              <a:xfrm>
                <a:off x="9248776" y="2138648"/>
                <a:ext cx="275268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B6BC53E-23A2-4E4F-83E2-A20C06CE7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776" y="2138648"/>
                <a:ext cx="275268" cy="234038"/>
              </a:xfrm>
              <a:prstGeom prst="rect">
                <a:avLst/>
              </a:prstGeom>
              <a:blipFill>
                <a:blip r:embed="rId23"/>
                <a:stretch>
                  <a:fillRect l="-6667" t="-5263" r="-4444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63151C4E-6027-49D4-B90C-5C27791FF77A}"/>
                  </a:ext>
                </a:extLst>
              </p:cNvPr>
              <p:cNvSpPr txBox="1"/>
              <p:nvPr/>
            </p:nvSpPr>
            <p:spPr>
              <a:xfrm>
                <a:off x="9248393" y="1658452"/>
                <a:ext cx="277127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63151C4E-6027-49D4-B90C-5C27791FF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393" y="1658452"/>
                <a:ext cx="277127" cy="234038"/>
              </a:xfrm>
              <a:prstGeom prst="rect">
                <a:avLst/>
              </a:prstGeom>
              <a:blipFill>
                <a:blip r:embed="rId24"/>
                <a:stretch>
                  <a:fillRect l="-8696" t="-2632" r="-8696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45199AB-48D7-460C-A45A-85609EC1AB84}"/>
                  </a:ext>
                </a:extLst>
              </p:cNvPr>
              <p:cNvSpPr txBox="1"/>
              <p:nvPr/>
            </p:nvSpPr>
            <p:spPr>
              <a:xfrm>
                <a:off x="9490473" y="180544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45199AB-48D7-460C-A45A-85609EC1A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473" y="1805444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椭圆 88">
            <a:extLst>
              <a:ext uri="{FF2B5EF4-FFF2-40B4-BE49-F238E27FC236}">
                <a16:creationId xmlns:a16="http://schemas.microsoft.com/office/drawing/2014/main" id="{5F2FD2FB-641F-4D32-9BD1-1B792CEC3158}"/>
              </a:ext>
            </a:extLst>
          </p:cNvPr>
          <p:cNvSpPr/>
          <p:nvPr/>
        </p:nvSpPr>
        <p:spPr>
          <a:xfrm>
            <a:off x="8517734" y="27767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C448D15-4812-4776-8C2F-DB343964EC05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8243994" y="2603487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833F046-60EA-47A5-84B4-D916C50BCB28}"/>
              </a:ext>
            </a:extLst>
          </p:cNvPr>
          <p:cNvCxnSpPr>
            <a:cxnSpLocks/>
            <a:stCxn id="89" idx="6"/>
          </p:cNvCxnSpPr>
          <p:nvPr/>
        </p:nvCxnSpPr>
        <p:spPr>
          <a:xfrm>
            <a:off x="8685852" y="2860815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573DF98-49DA-4463-87A3-AF87D49068EB}"/>
                  </a:ext>
                </a:extLst>
              </p:cNvPr>
              <p:cNvSpPr txBox="1"/>
              <p:nvPr/>
            </p:nvSpPr>
            <p:spPr>
              <a:xfrm>
                <a:off x="8403436" y="279009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573DF98-49DA-4463-87A3-AF87D4906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436" y="2790094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ABC0DD3-0CAB-4819-B64C-63158632981C}"/>
                  </a:ext>
                </a:extLst>
              </p:cNvPr>
              <p:cNvSpPr txBox="1"/>
              <p:nvPr/>
            </p:nvSpPr>
            <p:spPr>
              <a:xfrm>
                <a:off x="8324389" y="2552458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ABC0DD3-0CAB-4819-B64C-631586329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389" y="2552458"/>
                <a:ext cx="141064" cy="123111"/>
              </a:xfrm>
              <a:prstGeom prst="rect">
                <a:avLst/>
              </a:prstGeom>
              <a:blipFill>
                <a:blip r:embed="rId13"/>
                <a:stretch>
                  <a:fillRect l="-17391" r="-1304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7EC426D-237D-47E0-B649-4449531DF682}"/>
                  </a:ext>
                </a:extLst>
              </p:cNvPr>
              <p:cNvSpPr txBox="1"/>
              <p:nvPr/>
            </p:nvSpPr>
            <p:spPr>
              <a:xfrm>
                <a:off x="8787472" y="2737704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7EC426D-237D-47E0-B649-4449531DF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472" y="2737704"/>
                <a:ext cx="141064" cy="123111"/>
              </a:xfrm>
              <a:prstGeom prst="rect">
                <a:avLst/>
              </a:prstGeom>
              <a:blipFill>
                <a:blip r:embed="rId25"/>
                <a:stretch>
                  <a:fillRect l="-21739" r="-1304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D1D1077E-969E-4D43-94B8-4C96080BDF9F}"/>
              </a:ext>
            </a:extLst>
          </p:cNvPr>
          <p:cNvCxnSpPr>
            <a:cxnSpLocks/>
            <a:endCxn id="89" idx="3"/>
          </p:cNvCxnSpPr>
          <p:nvPr/>
        </p:nvCxnSpPr>
        <p:spPr>
          <a:xfrm flipV="1">
            <a:off x="8230543" y="2920254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2FB9E8F-1EE4-4808-BB31-EF579CE0FAD0}"/>
                  </a:ext>
                </a:extLst>
              </p:cNvPr>
              <p:cNvSpPr txBox="1"/>
              <p:nvPr/>
            </p:nvSpPr>
            <p:spPr>
              <a:xfrm>
                <a:off x="8277012" y="2931690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2FB9E8F-1EE4-4808-BB31-EF579CE0F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012" y="2931690"/>
                <a:ext cx="84959" cy="123111"/>
              </a:xfrm>
              <a:prstGeom prst="rect">
                <a:avLst/>
              </a:prstGeom>
              <a:blipFill>
                <a:blip r:embed="rId26"/>
                <a:stretch>
                  <a:fillRect l="-35714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椭圆 96">
            <a:extLst>
              <a:ext uri="{FF2B5EF4-FFF2-40B4-BE49-F238E27FC236}">
                <a16:creationId xmlns:a16="http://schemas.microsoft.com/office/drawing/2014/main" id="{6BDEBCC0-8997-48A0-A193-B6832837C65C}"/>
              </a:ext>
            </a:extLst>
          </p:cNvPr>
          <p:cNvSpPr/>
          <p:nvPr/>
        </p:nvSpPr>
        <p:spPr>
          <a:xfrm>
            <a:off x="9614395" y="27512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F17CC7D-0732-485F-869B-516808D66AFE}"/>
              </a:ext>
            </a:extLst>
          </p:cNvPr>
          <p:cNvCxnSpPr>
            <a:cxnSpLocks/>
            <a:stCxn id="97" idx="1"/>
          </p:cNvCxnSpPr>
          <p:nvPr/>
        </p:nvCxnSpPr>
        <p:spPr>
          <a:xfrm flipH="1" flipV="1">
            <a:off x="9220313" y="2566741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85BC9E8-D9AD-45B9-BC89-05F9EE9054FF}"/>
              </a:ext>
            </a:extLst>
          </p:cNvPr>
          <p:cNvCxnSpPr>
            <a:cxnSpLocks/>
            <a:endCxn id="97" idx="6"/>
          </p:cNvCxnSpPr>
          <p:nvPr/>
        </p:nvCxnSpPr>
        <p:spPr>
          <a:xfrm flipH="1">
            <a:off x="9782513" y="2835324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BB79FCE-F7F1-417D-9516-9FA05ECD809F}"/>
              </a:ext>
            </a:extLst>
          </p:cNvPr>
          <p:cNvCxnSpPr>
            <a:cxnSpLocks/>
            <a:stCxn id="97" idx="3"/>
          </p:cNvCxnSpPr>
          <p:nvPr/>
        </p:nvCxnSpPr>
        <p:spPr>
          <a:xfrm flipH="1">
            <a:off x="9252062" y="2894763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53A12EE-5C1C-4025-9536-8972226739A8}"/>
                  </a:ext>
                </a:extLst>
              </p:cNvPr>
              <p:cNvSpPr txBox="1"/>
              <p:nvPr/>
            </p:nvSpPr>
            <p:spPr>
              <a:xfrm>
                <a:off x="9999076" y="2860815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53A12EE-5C1C-4025-9536-89722267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076" y="2860815"/>
                <a:ext cx="161904" cy="123111"/>
              </a:xfrm>
              <a:prstGeom prst="rect">
                <a:avLst/>
              </a:prstGeom>
              <a:blipFill>
                <a:blip r:embed="rId17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CE3164F-7FDF-41CE-8BBE-D94184698F79}"/>
                  </a:ext>
                </a:extLst>
              </p:cNvPr>
              <p:cNvSpPr txBox="1"/>
              <p:nvPr/>
            </p:nvSpPr>
            <p:spPr>
              <a:xfrm rot="1488803">
                <a:off x="9073646" y="2658150"/>
                <a:ext cx="528991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CE3164F-7FDF-41CE-8BBE-D94184698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88803">
                <a:off x="9073646" y="2658150"/>
                <a:ext cx="528991" cy="107722"/>
              </a:xfrm>
              <a:prstGeom prst="rect">
                <a:avLst/>
              </a:prstGeom>
              <a:blipFill>
                <a:blip r:embed="rId27"/>
                <a:stretch>
                  <a:fillRect l="-3448" r="-3448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802FA0C-E2BF-45B0-9760-CF328C16A28C}"/>
                  </a:ext>
                </a:extLst>
              </p:cNvPr>
              <p:cNvSpPr txBox="1"/>
              <p:nvPr/>
            </p:nvSpPr>
            <p:spPr>
              <a:xfrm>
                <a:off x="9497860" y="277376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802FA0C-E2BF-45B0-9760-CF328C16A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860" y="2773769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79A014E-8783-42E6-B802-777BC3112EC8}"/>
                  </a:ext>
                </a:extLst>
              </p:cNvPr>
              <p:cNvSpPr txBox="1"/>
              <p:nvPr/>
            </p:nvSpPr>
            <p:spPr>
              <a:xfrm rot="20008173">
                <a:off x="9152703" y="3058487"/>
                <a:ext cx="561051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79A014E-8783-42E6-B802-777BC3112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08173">
                <a:off x="9152703" y="3058487"/>
                <a:ext cx="561051" cy="107722"/>
              </a:xfrm>
              <a:prstGeom prst="rect">
                <a:avLst/>
              </a:prstGeom>
              <a:blipFill>
                <a:blip r:embed="rId28"/>
                <a:stretch>
                  <a:fillRect l="-2198" r="-2198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椭圆 101">
            <a:extLst>
              <a:ext uri="{FF2B5EF4-FFF2-40B4-BE49-F238E27FC236}">
                <a16:creationId xmlns:a16="http://schemas.microsoft.com/office/drawing/2014/main" id="{19A4197B-D8A7-457A-8C8F-13CA2F955FEE}"/>
              </a:ext>
            </a:extLst>
          </p:cNvPr>
          <p:cNvSpPr/>
          <p:nvPr/>
        </p:nvSpPr>
        <p:spPr>
          <a:xfrm>
            <a:off x="8965848" y="38044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6" name="图片 105" descr="图片包含 游戏机, 画, 食物&#10;&#10;描述已自动生成">
            <a:extLst>
              <a:ext uri="{FF2B5EF4-FFF2-40B4-BE49-F238E27FC236}">
                <a16:creationId xmlns:a16="http://schemas.microsoft.com/office/drawing/2014/main" id="{814E742C-BD4C-409A-BDFF-9B69DBFFF38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756" y="3761361"/>
            <a:ext cx="198966" cy="254279"/>
          </a:xfrm>
          <a:prstGeom prst="rect">
            <a:avLst/>
          </a:prstGeom>
        </p:spPr>
      </p:pic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3B427B8-6F91-483F-94A1-2A58098AD326}"/>
              </a:ext>
            </a:extLst>
          </p:cNvPr>
          <p:cNvCxnSpPr>
            <a:cxnSpLocks/>
            <a:stCxn id="106" idx="3"/>
            <a:endCxn id="102" idx="2"/>
          </p:cNvCxnSpPr>
          <p:nvPr/>
        </p:nvCxnSpPr>
        <p:spPr>
          <a:xfrm flipV="1">
            <a:off x="8484722" y="3888500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4A72EF47-C1AC-443B-B851-1C273D6E536F}"/>
              </a:ext>
            </a:extLst>
          </p:cNvPr>
          <p:cNvSpPr/>
          <p:nvPr/>
        </p:nvSpPr>
        <p:spPr>
          <a:xfrm>
            <a:off x="9615092" y="38044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1EFE078-917D-4241-A0DE-EF11319A6BD7}"/>
              </a:ext>
            </a:extLst>
          </p:cNvPr>
          <p:cNvCxnSpPr>
            <a:cxnSpLocks/>
            <a:stCxn id="102" idx="6"/>
            <a:endCxn id="108" idx="2"/>
          </p:cNvCxnSpPr>
          <p:nvPr/>
        </p:nvCxnSpPr>
        <p:spPr>
          <a:xfrm>
            <a:off x="9133966" y="3888500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9C1A887-83BE-4401-979D-72425AB3B0BF}"/>
              </a:ext>
            </a:extLst>
          </p:cNvPr>
          <p:cNvCxnSpPr>
            <a:cxnSpLocks/>
            <a:stCxn id="108" idx="6"/>
          </p:cNvCxnSpPr>
          <p:nvPr/>
        </p:nvCxnSpPr>
        <p:spPr>
          <a:xfrm>
            <a:off x="9783210" y="3888500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1" name="Picture 2">
            <a:extLst>
              <a:ext uri="{FF2B5EF4-FFF2-40B4-BE49-F238E27FC236}">
                <a16:creationId xmlns:a16="http://schemas.microsoft.com/office/drawing/2014/main" id="{F6AA9375-2219-48A8-8FCA-4188531B0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735" y="3776317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C3343F1A-9BD4-4FB8-9262-58E2D0718FBF}"/>
              </a:ext>
            </a:extLst>
          </p:cNvPr>
          <p:cNvSpPr txBox="1"/>
          <p:nvPr/>
        </p:nvSpPr>
        <p:spPr>
          <a:xfrm>
            <a:off x="8512361" y="36536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D5F9E94F-8CB4-4504-B7F4-405ECD633150}"/>
              </a:ext>
            </a:extLst>
          </p:cNvPr>
          <p:cNvSpPr txBox="1"/>
          <p:nvPr/>
        </p:nvSpPr>
        <p:spPr>
          <a:xfrm>
            <a:off x="9212926" y="36536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FCC24BBA-4236-44C4-928F-9EED4032861C}"/>
              </a:ext>
            </a:extLst>
          </p:cNvPr>
          <p:cNvSpPr txBox="1"/>
          <p:nvPr/>
        </p:nvSpPr>
        <p:spPr>
          <a:xfrm>
            <a:off x="9850860" y="36536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832B1A9A-CFB5-4383-8AA9-1A7110F1FB00}"/>
                  </a:ext>
                </a:extLst>
              </p:cNvPr>
              <p:cNvSpPr txBox="1"/>
              <p:nvPr/>
            </p:nvSpPr>
            <p:spPr>
              <a:xfrm>
                <a:off x="8848541" y="3845593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832B1A9A-CFB5-4383-8AA9-1A7110F1F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541" y="3845593"/>
                <a:ext cx="396876" cy="76944"/>
              </a:xfrm>
              <a:prstGeom prst="rect">
                <a:avLst/>
              </a:prstGeom>
              <a:blipFill>
                <a:blip r:embed="rId3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6A1ADB3-58B9-4A19-937D-439ECDB2712A}"/>
                  </a:ext>
                </a:extLst>
              </p:cNvPr>
              <p:cNvSpPr txBox="1"/>
              <p:nvPr/>
            </p:nvSpPr>
            <p:spPr>
              <a:xfrm>
                <a:off x="9500713" y="3844736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6A1ADB3-58B9-4A19-937D-439ECDB27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713" y="3844736"/>
                <a:ext cx="396876" cy="76944"/>
              </a:xfrm>
              <a:prstGeom prst="rect">
                <a:avLst/>
              </a:prstGeom>
              <a:blipFill>
                <a:blip r:embed="rId3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本框 116">
            <a:extLst>
              <a:ext uri="{FF2B5EF4-FFF2-40B4-BE49-F238E27FC236}">
                <a16:creationId xmlns:a16="http://schemas.microsoft.com/office/drawing/2014/main" id="{35425D94-B020-45FF-A08C-2EE2DA93A400}"/>
              </a:ext>
            </a:extLst>
          </p:cNvPr>
          <p:cNvSpPr txBox="1"/>
          <p:nvPr/>
        </p:nvSpPr>
        <p:spPr>
          <a:xfrm>
            <a:off x="8122634" y="4135079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838F8D7E-6476-4701-B5DA-60E078843B79}"/>
              </a:ext>
            </a:extLst>
          </p:cNvPr>
          <p:cNvCxnSpPr>
            <a:cxnSpLocks/>
            <a:stCxn id="117" idx="3"/>
            <a:endCxn id="102" idx="4"/>
          </p:cNvCxnSpPr>
          <p:nvPr/>
        </p:nvCxnSpPr>
        <p:spPr>
          <a:xfrm flipV="1">
            <a:off x="8725285" y="3972559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96AF6C5-67AB-4A4A-8FA7-6788084E817F}"/>
              </a:ext>
            </a:extLst>
          </p:cNvPr>
          <p:cNvSpPr txBox="1"/>
          <p:nvPr/>
        </p:nvSpPr>
        <p:spPr>
          <a:xfrm>
            <a:off x="8761798" y="406730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DAF0622-7155-4E02-8569-2B91A1004340}"/>
              </a:ext>
            </a:extLst>
          </p:cNvPr>
          <p:cNvSpPr txBox="1"/>
          <p:nvPr/>
        </p:nvSpPr>
        <p:spPr>
          <a:xfrm>
            <a:off x="8122633" y="4469962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8AF662F6-8BCE-4B0D-9309-58512AD59FB1}"/>
              </a:ext>
            </a:extLst>
          </p:cNvPr>
          <p:cNvCxnSpPr>
            <a:cxnSpLocks/>
            <a:stCxn id="120" idx="3"/>
            <a:endCxn id="108" idx="4"/>
          </p:cNvCxnSpPr>
          <p:nvPr/>
        </p:nvCxnSpPr>
        <p:spPr>
          <a:xfrm flipV="1">
            <a:off x="8725284" y="3972559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1735EEB-94E6-4455-AF7F-5D9C4D228D64}"/>
              </a:ext>
            </a:extLst>
          </p:cNvPr>
          <p:cNvSpPr txBox="1"/>
          <p:nvPr/>
        </p:nvSpPr>
        <p:spPr>
          <a:xfrm>
            <a:off x="9069795" y="439397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1F96AFDF-C9B1-4E08-B780-85CC1F610918}"/>
              </a:ext>
            </a:extLst>
          </p:cNvPr>
          <p:cNvCxnSpPr>
            <a:cxnSpLocks/>
            <a:stCxn id="102" idx="3"/>
          </p:cNvCxnSpPr>
          <p:nvPr/>
        </p:nvCxnSpPr>
        <p:spPr>
          <a:xfrm flipH="1" flipV="1">
            <a:off x="8478901" y="3942679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548FEAC1-1E81-49E1-B2A2-58390FAEF04B}"/>
              </a:ext>
            </a:extLst>
          </p:cNvPr>
          <p:cNvCxnSpPr>
            <a:cxnSpLocks/>
            <a:stCxn id="108" idx="3"/>
            <a:endCxn id="102" idx="5"/>
          </p:cNvCxnSpPr>
          <p:nvPr/>
        </p:nvCxnSpPr>
        <p:spPr>
          <a:xfrm flipH="1">
            <a:off x="9109346" y="3947939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84DA7719-D174-4E35-856A-23AA11DCCA61}"/>
              </a:ext>
            </a:extLst>
          </p:cNvPr>
          <p:cNvCxnSpPr>
            <a:cxnSpLocks/>
            <a:endCxn id="108" idx="5"/>
          </p:cNvCxnSpPr>
          <p:nvPr/>
        </p:nvCxnSpPr>
        <p:spPr>
          <a:xfrm flipH="1">
            <a:off x="9758590" y="3947441"/>
            <a:ext cx="498311" cy="4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2C5A1805-DD45-4703-9982-4E8C39E50B30}"/>
              </a:ext>
            </a:extLst>
          </p:cNvPr>
          <p:cNvSpPr txBox="1"/>
          <p:nvPr/>
        </p:nvSpPr>
        <p:spPr>
          <a:xfrm>
            <a:off x="8567562" y="388516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2.2</a:t>
            </a:r>
            <a:endParaRPr lang="zh-CN" altLang="en-US" sz="800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A4429CBF-A643-44E7-9074-4AAFB822B8DB}"/>
              </a:ext>
            </a:extLst>
          </p:cNvPr>
          <p:cNvSpPr txBox="1"/>
          <p:nvPr/>
        </p:nvSpPr>
        <p:spPr>
          <a:xfrm>
            <a:off x="9243495" y="388406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C7F7002-E213-4CCE-9A0B-9AA3E7F979F1}"/>
              </a:ext>
            </a:extLst>
          </p:cNvPr>
          <p:cNvSpPr txBox="1"/>
          <p:nvPr/>
        </p:nvSpPr>
        <p:spPr>
          <a:xfrm>
            <a:off x="9894943" y="388237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F87C25C0-15E6-4E66-AD17-8E8A58A16D0F}"/>
              </a:ext>
            </a:extLst>
          </p:cNvPr>
          <p:cNvCxnSpPr>
            <a:cxnSpLocks/>
            <a:stCxn id="102" idx="5"/>
          </p:cNvCxnSpPr>
          <p:nvPr/>
        </p:nvCxnSpPr>
        <p:spPr>
          <a:xfrm rot="5400000">
            <a:off x="8728124" y="3941541"/>
            <a:ext cx="374824" cy="387621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0AC83D2-FBE0-4443-AB22-6143E188D19E}"/>
              </a:ext>
            </a:extLst>
          </p:cNvPr>
          <p:cNvSpPr txBox="1"/>
          <p:nvPr/>
        </p:nvSpPr>
        <p:spPr>
          <a:xfrm>
            <a:off x="8752914" y="4268100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110</a:t>
            </a:r>
            <a:endParaRPr lang="zh-CN" altLang="en-US" sz="800" dirty="0"/>
          </a:p>
        </p:txBody>
      </p: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C459062D-3A2A-4024-A90C-B7FA73ADA5A0}"/>
              </a:ext>
            </a:extLst>
          </p:cNvPr>
          <p:cNvCxnSpPr>
            <a:cxnSpLocks/>
            <a:stCxn id="108" idx="5"/>
          </p:cNvCxnSpPr>
          <p:nvPr/>
        </p:nvCxnSpPr>
        <p:spPr>
          <a:xfrm rot="5400000">
            <a:off x="8897170" y="3766145"/>
            <a:ext cx="679627" cy="1043215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F3423F11-41FB-49D2-9339-A24E0779CA6D}"/>
              </a:ext>
            </a:extLst>
          </p:cNvPr>
          <p:cNvSpPr txBox="1"/>
          <p:nvPr/>
        </p:nvSpPr>
        <p:spPr>
          <a:xfrm>
            <a:off x="9062949" y="457992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1771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B5D9530E-C8D1-4549-944F-5D5EC1FE69F1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9459B72-B08B-4AEE-A71A-3236A84E36B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B243E8F-E9A1-4ECF-BC5F-9D601E384932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EF5299C-9EB2-4E57-B451-E677B64F699E}"/>
              </a:ext>
            </a:extLst>
          </p:cNvPr>
          <p:cNvCxnSpPr>
            <a:cxnSpLocks/>
            <a:stCxn id="18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4D74289-13AB-4683-98A3-E95025CA60C6}"/>
              </a:ext>
            </a:extLst>
          </p:cNvPr>
          <p:cNvCxnSpPr>
            <a:cxnSpLocks/>
            <a:endCxn id="18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99A021F-9E3F-45CD-ADBA-15566D5BC2C5}"/>
                  </a:ext>
                </a:extLst>
              </p:cNvPr>
              <p:cNvSpPr txBox="1"/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99A021F-9E3F-45CD-ADBA-15566D5BC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blipFill>
                <a:blip r:embed="rId3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47B391A-C054-436E-B692-AE4731784AB6}"/>
                  </a:ext>
                </a:extLst>
              </p:cNvPr>
              <p:cNvSpPr txBox="1"/>
              <p:nvPr/>
            </p:nvSpPr>
            <p:spPr>
              <a:xfrm>
                <a:off x="2603682" y="247939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47B391A-C054-436E-B692-AE4731784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2" y="2479393"/>
                <a:ext cx="146001" cy="255134"/>
              </a:xfrm>
              <a:prstGeom prst="rect">
                <a:avLst/>
              </a:prstGeom>
              <a:blipFill>
                <a:blip r:embed="rId4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0DA3595-2375-4F10-8CAC-4CE990A00A47}"/>
                  </a:ext>
                </a:extLst>
              </p:cNvPr>
              <p:cNvSpPr txBox="1"/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0DA3595-2375-4F10-8CAC-4CE990A00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CB3A808-C616-4D72-87D9-AD9B2034B461}"/>
                  </a:ext>
                </a:extLst>
              </p:cNvPr>
              <p:cNvSpPr txBox="1"/>
              <p:nvPr/>
            </p:nvSpPr>
            <p:spPr>
              <a:xfrm>
                <a:off x="2793508" y="2046233"/>
                <a:ext cx="492122" cy="20005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700" dirty="0"/>
                  <a:t>时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CB3A808-C616-4D72-87D9-AD9B2034B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508" y="2046233"/>
                <a:ext cx="492122" cy="200055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7EAF8DB-136F-412D-9DA8-144CE836D98A}"/>
                  </a:ext>
                </a:extLst>
              </p:cNvPr>
              <p:cNvSpPr txBox="1"/>
              <p:nvPr/>
            </p:nvSpPr>
            <p:spPr>
              <a:xfrm>
                <a:off x="3291190" y="247939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7EAF8DB-136F-412D-9DA8-144CE836D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190" y="2479393"/>
                <a:ext cx="146001" cy="255134"/>
              </a:xfrm>
              <a:prstGeom prst="rect">
                <a:avLst/>
              </a:prstGeom>
              <a:blipFill>
                <a:blip r:embed="rId7"/>
                <a:stretch>
                  <a:fillRect l="-20833" t="-4762" r="-125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988AF83D-A9ED-4C68-A37C-97AE699BBDA1}"/>
              </a:ext>
            </a:extLst>
          </p:cNvPr>
          <p:cNvSpPr/>
          <p:nvPr/>
        </p:nvSpPr>
        <p:spPr>
          <a:xfrm>
            <a:off x="4235199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2ED943-11B1-4F21-A0A3-1260F9EC4A71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754073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B16841C-751B-4B3C-9659-0261EF909E57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403317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2343253-E46B-4FD3-8FD9-5C7B34CA22FF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3748252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BB3E560-60C7-495C-80A3-EFBF1E3038BB}"/>
              </a:ext>
            </a:extLst>
          </p:cNvPr>
          <p:cNvCxnSpPr>
            <a:cxnSpLocks/>
            <a:endCxn id="30" idx="5"/>
          </p:cNvCxnSpPr>
          <p:nvPr/>
        </p:nvCxnSpPr>
        <p:spPr>
          <a:xfrm flipH="1">
            <a:off x="4378697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884E503-ACDC-4E43-AD11-C3CEF46C4335}"/>
                  </a:ext>
                </a:extLst>
              </p:cNvPr>
              <p:cNvSpPr txBox="1"/>
              <p:nvPr/>
            </p:nvSpPr>
            <p:spPr>
              <a:xfrm>
                <a:off x="3960818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884E503-ACDC-4E43-AD11-C3CEF46C4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818" y="2267788"/>
                <a:ext cx="86434" cy="123111"/>
              </a:xfrm>
              <a:prstGeom prst="rect">
                <a:avLst/>
              </a:prstGeom>
              <a:blipFill>
                <a:blip r:embed="rId3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D1D2CF0-0AD2-44B9-B78B-D76D524D438B}"/>
                  </a:ext>
                </a:extLst>
              </p:cNvPr>
              <p:cNvSpPr txBox="1"/>
              <p:nvPr/>
            </p:nvSpPr>
            <p:spPr>
              <a:xfrm>
                <a:off x="3981419" y="2539945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D1D2CF0-0AD2-44B9-B78B-D76D524D4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19" y="2539945"/>
                <a:ext cx="84959" cy="123111"/>
              </a:xfrm>
              <a:prstGeom prst="rect">
                <a:avLst/>
              </a:prstGeom>
              <a:blipFill>
                <a:blip r:embed="rId8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465357C-7D17-4AD9-BD6B-641819D0DC11}"/>
                  </a:ext>
                </a:extLst>
              </p:cNvPr>
              <p:cNvSpPr txBox="1"/>
              <p:nvPr/>
            </p:nvSpPr>
            <p:spPr>
              <a:xfrm>
                <a:off x="4591264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465357C-7D17-4AD9-BD6B-641819D0D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264" y="2272223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9DEFB3-AECE-42D0-8E64-7E4C5F597120}"/>
                  </a:ext>
                </a:extLst>
              </p:cNvPr>
              <p:cNvSpPr txBox="1"/>
              <p:nvPr/>
            </p:nvSpPr>
            <p:spPr>
              <a:xfrm>
                <a:off x="4073197" y="2046233"/>
                <a:ext cx="492122" cy="20005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700" dirty="0"/>
                  <a:t>时</a:t>
                </a: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9DEFB3-AECE-42D0-8E64-7E4C5F597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197" y="2046233"/>
                <a:ext cx="492122" cy="200055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1671DF0-FB69-4A0D-9607-1291D9100BE6}"/>
                  </a:ext>
                </a:extLst>
              </p:cNvPr>
              <p:cNvSpPr txBox="1"/>
              <p:nvPr/>
            </p:nvSpPr>
            <p:spPr>
              <a:xfrm>
                <a:off x="4570879" y="247939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1671DF0-FB69-4A0D-9607-1291D910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79" y="2479393"/>
                <a:ext cx="146001" cy="255134"/>
              </a:xfrm>
              <a:prstGeom prst="rect">
                <a:avLst/>
              </a:prstGeom>
              <a:blipFill>
                <a:blip r:embed="rId7"/>
                <a:stretch>
                  <a:fillRect l="-20833" t="-4762" r="-125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85BEBFF1-0DF0-4A7D-B15E-3EF08015EB8A}"/>
              </a:ext>
            </a:extLst>
          </p:cNvPr>
          <p:cNvSpPr txBox="1"/>
          <p:nvPr/>
        </p:nvSpPr>
        <p:spPr>
          <a:xfrm>
            <a:off x="2876864" y="231069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ReLU</a:t>
            </a:r>
            <a:endParaRPr lang="zh-CN" altLang="en-US" sz="5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F004E9C-ADF7-4ABC-8F1C-31B5381F094D}"/>
              </a:ext>
            </a:extLst>
          </p:cNvPr>
          <p:cNvSpPr txBox="1"/>
          <p:nvPr/>
        </p:nvSpPr>
        <p:spPr>
          <a:xfrm>
            <a:off x="4154790" y="231011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ReLU</a:t>
            </a:r>
            <a:endParaRPr lang="zh-CN" altLang="en-US" sz="500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8848CA30-8893-4B04-A136-A21401B51D1E}"/>
              </a:ext>
            </a:extLst>
          </p:cNvPr>
          <p:cNvSpPr/>
          <p:nvPr/>
        </p:nvSpPr>
        <p:spPr>
          <a:xfrm>
            <a:off x="6437166" y="59057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D7B0257-4902-43BC-9235-8C76F03A679B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6104103" y="674630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050E3AE1-8637-4BAD-B166-F9F3D3463EC1}"/>
              </a:ext>
            </a:extLst>
          </p:cNvPr>
          <p:cNvCxnSpPr>
            <a:cxnSpLocks/>
            <a:stCxn id="85" idx="6"/>
            <a:endCxn id="95" idx="2"/>
          </p:cNvCxnSpPr>
          <p:nvPr/>
        </p:nvCxnSpPr>
        <p:spPr>
          <a:xfrm flipV="1">
            <a:off x="6605284" y="669599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81193D70-9CA3-40FC-9D50-DAC0598C6F13}"/>
                  </a:ext>
                </a:extLst>
              </p:cNvPr>
              <p:cNvSpPr txBox="1"/>
              <p:nvPr/>
            </p:nvSpPr>
            <p:spPr>
              <a:xfrm>
                <a:off x="6322868" y="603910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81193D70-9CA3-40FC-9D50-DAC0598C6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603910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09009F47-6E2E-4703-8D19-5724E8AD52C4}"/>
                  </a:ext>
                </a:extLst>
              </p:cNvPr>
              <p:cNvSpPr txBox="1"/>
              <p:nvPr/>
            </p:nvSpPr>
            <p:spPr>
              <a:xfrm>
                <a:off x="6248833" y="551519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09009F47-6E2E-4703-8D19-5724E8AD5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551519"/>
                <a:ext cx="86434" cy="123111"/>
              </a:xfrm>
              <a:prstGeom prst="rect">
                <a:avLst/>
              </a:prstGeom>
              <a:blipFill>
                <a:blip r:embed="rId11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717D390-9E88-45E7-9479-5449A41006EE}"/>
                  </a:ext>
                </a:extLst>
              </p:cNvPr>
              <p:cNvSpPr txBox="1"/>
              <p:nvPr/>
            </p:nvSpPr>
            <p:spPr>
              <a:xfrm>
                <a:off x="6668330" y="549004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717D390-9E88-45E7-9479-5449A4100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549004"/>
                <a:ext cx="163378" cy="123111"/>
              </a:xfrm>
              <a:prstGeom prst="rect">
                <a:avLst/>
              </a:prstGeom>
              <a:blipFill>
                <a:blip r:embed="rId12"/>
                <a:stretch>
                  <a:fillRect l="-3704" r="-370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椭圆 94">
            <a:extLst>
              <a:ext uri="{FF2B5EF4-FFF2-40B4-BE49-F238E27FC236}">
                <a16:creationId xmlns:a16="http://schemas.microsoft.com/office/drawing/2014/main" id="{98BE549F-DA08-40DA-B1ED-0F12E73A2061}"/>
              </a:ext>
            </a:extLst>
          </p:cNvPr>
          <p:cNvSpPr/>
          <p:nvPr/>
        </p:nvSpPr>
        <p:spPr>
          <a:xfrm>
            <a:off x="6968667" y="58554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30D1D178-039B-447A-ACC3-70BAF20C6CEB}"/>
              </a:ext>
            </a:extLst>
          </p:cNvPr>
          <p:cNvCxnSpPr>
            <a:cxnSpLocks/>
            <a:stCxn id="95" idx="6"/>
            <a:endCxn id="127" idx="2"/>
          </p:cNvCxnSpPr>
          <p:nvPr/>
        </p:nvCxnSpPr>
        <p:spPr>
          <a:xfrm>
            <a:off x="7136785" y="669599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462AE71-E6AD-4AAD-9556-00CC9222B7F1}"/>
                  </a:ext>
                </a:extLst>
              </p:cNvPr>
              <p:cNvSpPr txBox="1"/>
              <p:nvPr/>
            </p:nvSpPr>
            <p:spPr>
              <a:xfrm>
                <a:off x="7195091" y="549004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462AE71-E6AD-4AAD-9556-00CC9222B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549004"/>
                <a:ext cx="191271" cy="123111"/>
              </a:xfrm>
              <a:prstGeom prst="rect">
                <a:avLst/>
              </a:prstGeom>
              <a:blipFill>
                <a:blip r:embed="rId13"/>
                <a:stretch>
                  <a:fillRect l="-625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52E6C89-5A2D-4AF8-B5E2-D8F18C51A130}"/>
                  </a:ext>
                </a:extLst>
              </p:cNvPr>
              <p:cNvSpPr txBox="1"/>
              <p:nvPr/>
            </p:nvSpPr>
            <p:spPr>
              <a:xfrm>
                <a:off x="7251164" y="1002022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52E6C89-5A2D-4AF8-B5E2-D8F18C51A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164" y="1002022"/>
                <a:ext cx="84959" cy="123111"/>
              </a:xfrm>
              <a:prstGeom prst="rect">
                <a:avLst/>
              </a:prstGeom>
              <a:blipFill>
                <a:blip r:embed="rId14"/>
                <a:stretch>
                  <a:fillRect l="-28571" r="-21429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42B45B15-4981-4BF9-9E76-41470A32B08A}"/>
                  </a:ext>
                </a:extLst>
              </p:cNvPr>
              <p:cNvSpPr txBox="1"/>
              <p:nvPr/>
            </p:nvSpPr>
            <p:spPr>
              <a:xfrm>
                <a:off x="6243957" y="973228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42B45B15-4981-4BF9-9E76-41470A32B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973228"/>
                <a:ext cx="161904" cy="123111"/>
              </a:xfrm>
              <a:prstGeom prst="rect">
                <a:avLst/>
              </a:prstGeom>
              <a:blipFill>
                <a:blip r:embed="rId15"/>
                <a:stretch>
                  <a:fillRect l="-3704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2B43A5F-524A-470C-9D02-E552DE635DE3}"/>
                  </a:ext>
                </a:extLst>
              </p:cNvPr>
              <p:cNvSpPr txBox="1"/>
              <p:nvPr/>
            </p:nvSpPr>
            <p:spPr>
              <a:xfrm>
                <a:off x="6854288" y="611216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2B43A5F-524A-470C-9D02-E552DE635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611216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9A25A29C-8C4E-49F5-9724-8B425063F1D8}"/>
              </a:ext>
            </a:extLst>
          </p:cNvPr>
          <p:cNvCxnSpPr>
            <a:cxnSpLocks/>
            <a:endCxn id="85" idx="4"/>
          </p:cNvCxnSpPr>
          <p:nvPr/>
        </p:nvCxnSpPr>
        <p:spPr>
          <a:xfrm flipV="1">
            <a:off x="6104103" y="758690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903A026C-129C-4252-AD7B-9425557DE0EE}"/>
              </a:ext>
            </a:extLst>
          </p:cNvPr>
          <p:cNvSpPr/>
          <p:nvPr/>
        </p:nvSpPr>
        <p:spPr>
          <a:xfrm>
            <a:off x="7467318" y="5879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D74CAF1C-58A3-46C2-A765-C0CF324C7406}"/>
                  </a:ext>
                </a:extLst>
              </p:cNvPr>
              <p:cNvSpPr txBox="1"/>
              <p:nvPr/>
            </p:nvSpPr>
            <p:spPr>
              <a:xfrm>
                <a:off x="7352939" y="60150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D74CAF1C-58A3-46C2-A765-C0CF324C7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39" y="601509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50DF0716-966B-4D45-A252-D2231F661052}"/>
              </a:ext>
            </a:extLst>
          </p:cNvPr>
          <p:cNvCxnSpPr>
            <a:cxnSpLocks/>
            <a:endCxn id="127" idx="4"/>
          </p:cNvCxnSpPr>
          <p:nvPr/>
        </p:nvCxnSpPr>
        <p:spPr>
          <a:xfrm flipV="1">
            <a:off x="7089775" y="756054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BFB6CC4B-497E-495B-B240-F756D07A89EF}"/>
              </a:ext>
            </a:extLst>
          </p:cNvPr>
          <p:cNvCxnSpPr>
            <a:cxnSpLocks/>
            <a:stCxn id="127" idx="6"/>
            <a:endCxn id="140" idx="2"/>
          </p:cNvCxnSpPr>
          <p:nvPr/>
        </p:nvCxnSpPr>
        <p:spPr>
          <a:xfrm flipV="1">
            <a:off x="7635436" y="669771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9704801A-9E4C-4886-994E-B496FB985AAD}"/>
                  </a:ext>
                </a:extLst>
              </p:cNvPr>
              <p:cNvSpPr txBox="1"/>
              <p:nvPr/>
            </p:nvSpPr>
            <p:spPr>
              <a:xfrm>
                <a:off x="7693148" y="548884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9704801A-9E4C-4886-994E-B496FB985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548884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椭圆 139">
            <a:extLst>
              <a:ext uri="{FF2B5EF4-FFF2-40B4-BE49-F238E27FC236}">
                <a16:creationId xmlns:a16="http://schemas.microsoft.com/office/drawing/2014/main" id="{2E1C0721-A0F0-4DF4-8EA8-A5DEC8AD6AC9}"/>
              </a:ext>
            </a:extLst>
          </p:cNvPr>
          <p:cNvSpPr/>
          <p:nvPr/>
        </p:nvSpPr>
        <p:spPr>
          <a:xfrm>
            <a:off x="8112604" y="58571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A1884A3F-ACA3-4980-AF96-E0E090A8572C}"/>
                  </a:ext>
                </a:extLst>
              </p:cNvPr>
              <p:cNvSpPr txBox="1"/>
              <p:nvPr/>
            </p:nvSpPr>
            <p:spPr>
              <a:xfrm>
                <a:off x="7998225" y="597773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A1884A3F-ACA3-4980-AF96-E0E090A8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597773"/>
                <a:ext cx="396876" cy="123111"/>
              </a:xfrm>
              <a:prstGeom prst="rect">
                <a:avLst/>
              </a:prstGeom>
              <a:blipFill>
                <a:blip r:embed="rId19"/>
                <a:stretch>
                  <a:fillRect b="-4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9C5F47F4-2EB9-4DC7-BB2F-109D93D2BE79}"/>
              </a:ext>
            </a:extLst>
          </p:cNvPr>
          <p:cNvCxnSpPr>
            <a:cxnSpLocks/>
            <a:stCxn id="140" idx="6"/>
          </p:cNvCxnSpPr>
          <p:nvPr/>
        </p:nvCxnSpPr>
        <p:spPr>
          <a:xfrm flipV="1">
            <a:off x="8280722" y="669599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B926E40E-C280-4B1B-AAB3-CF4B27A30603}"/>
                  </a:ext>
                </a:extLst>
              </p:cNvPr>
              <p:cNvSpPr txBox="1"/>
              <p:nvPr/>
            </p:nvSpPr>
            <p:spPr>
              <a:xfrm>
                <a:off x="8295009" y="409627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B926E40E-C280-4B1B-AAB3-CF4B27A30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409627"/>
                <a:ext cx="563296" cy="233334"/>
              </a:xfrm>
              <a:prstGeom prst="rect">
                <a:avLst/>
              </a:prstGeom>
              <a:blipFill>
                <a:blip r:embed="rId20"/>
                <a:stretch>
                  <a:fillRect l="-3261" t="-2632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椭圆 151">
            <a:extLst>
              <a:ext uri="{FF2B5EF4-FFF2-40B4-BE49-F238E27FC236}">
                <a16:creationId xmlns:a16="http://schemas.microsoft.com/office/drawing/2014/main" id="{2BC76106-7FA5-46BC-A076-325A650BF480}"/>
              </a:ext>
            </a:extLst>
          </p:cNvPr>
          <p:cNvSpPr/>
          <p:nvPr/>
        </p:nvSpPr>
        <p:spPr>
          <a:xfrm>
            <a:off x="6437166" y="143036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ABC9B43B-8472-4FF3-AFBA-5CD49E157152}"/>
              </a:ext>
            </a:extLst>
          </p:cNvPr>
          <p:cNvCxnSpPr>
            <a:cxnSpLocks/>
            <a:endCxn id="152" idx="2"/>
          </p:cNvCxnSpPr>
          <p:nvPr/>
        </p:nvCxnSpPr>
        <p:spPr>
          <a:xfrm>
            <a:off x="6104103" y="1514418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BFAD269E-F7C5-4A85-AD01-D7D63CC97B59}"/>
              </a:ext>
            </a:extLst>
          </p:cNvPr>
          <p:cNvCxnSpPr>
            <a:cxnSpLocks/>
            <a:stCxn id="152" idx="6"/>
            <a:endCxn id="158" idx="2"/>
          </p:cNvCxnSpPr>
          <p:nvPr/>
        </p:nvCxnSpPr>
        <p:spPr>
          <a:xfrm flipV="1">
            <a:off x="6605284" y="1509387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EEAD4C47-707F-4AC6-8A8F-AAE21DA87A43}"/>
                  </a:ext>
                </a:extLst>
              </p:cNvPr>
              <p:cNvSpPr txBox="1"/>
              <p:nvPr/>
            </p:nvSpPr>
            <p:spPr>
              <a:xfrm>
                <a:off x="6322868" y="1443698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EEAD4C47-707F-4AC6-8A8F-AAE21DA87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1443698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CE4B17DF-0399-43A0-800F-983BAFA96F4A}"/>
                  </a:ext>
                </a:extLst>
              </p:cNvPr>
              <p:cNvSpPr txBox="1"/>
              <p:nvPr/>
            </p:nvSpPr>
            <p:spPr>
              <a:xfrm>
                <a:off x="6248833" y="1391307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CE4B17DF-0399-43A0-800F-983BAFA96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1391307"/>
                <a:ext cx="86434" cy="123111"/>
              </a:xfrm>
              <a:prstGeom prst="rect">
                <a:avLst/>
              </a:prstGeom>
              <a:blipFill>
                <a:blip r:embed="rId21"/>
                <a:stretch>
                  <a:fillRect l="-14286" r="-14286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5CA1B90-ECCE-42DF-96CC-95A4F62FACEC}"/>
                  </a:ext>
                </a:extLst>
              </p:cNvPr>
              <p:cNvSpPr txBox="1"/>
              <p:nvPr/>
            </p:nvSpPr>
            <p:spPr>
              <a:xfrm>
                <a:off x="6668330" y="1388792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5CA1B90-ECCE-42DF-96CC-95A4F62FA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1388792"/>
                <a:ext cx="163378" cy="123111"/>
              </a:xfrm>
              <a:prstGeom prst="rect">
                <a:avLst/>
              </a:prstGeom>
              <a:blipFill>
                <a:blip r:embed="rId22"/>
                <a:stretch>
                  <a:fillRect l="-3704"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椭圆 157">
            <a:extLst>
              <a:ext uri="{FF2B5EF4-FFF2-40B4-BE49-F238E27FC236}">
                <a16:creationId xmlns:a16="http://schemas.microsoft.com/office/drawing/2014/main" id="{24664DA9-D239-4575-A6FE-F98453D4AF08}"/>
              </a:ext>
            </a:extLst>
          </p:cNvPr>
          <p:cNvSpPr/>
          <p:nvPr/>
        </p:nvSpPr>
        <p:spPr>
          <a:xfrm>
            <a:off x="6968667" y="142532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9DFF78F8-3112-451C-A3BD-BB2F4B368967}"/>
              </a:ext>
            </a:extLst>
          </p:cNvPr>
          <p:cNvCxnSpPr>
            <a:cxnSpLocks/>
            <a:stCxn id="158" idx="6"/>
            <a:endCxn id="165" idx="2"/>
          </p:cNvCxnSpPr>
          <p:nvPr/>
        </p:nvCxnSpPr>
        <p:spPr>
          <a:xfrm>
            <a:off x="7136785" y="1509387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AD8C6B7E-BE6B-4352-856E-CC9CD77E0166}"/>
                  </a:ext>
                </a:extLst>
              </p:cNvPr>
              <p:cNvSpPr txBox="1"/>
              <p:nvPr/>
            </p:nvSpPr>
            <p:spPr>
              <a:xfrm>
                <a:off x="7195091" y="1388792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AD8C6B7E-BE6B-4352-856E-CC9CD77E0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1388792"/>
                <a:ext cx="191271" cy="123111"/>
              </a:xfrm>
              <a:prstGeom prst="rect">
                <a:avLst/>
              </a:prstGeom>
              <a:blipFill>
                <a:blip r:embed="rId23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0342C401-6F99-4336-AA78-0C036674111A}"/>
                  </a:ext>
                </a:extLst>
              </p:cNvPr>
              <p:cNvSpPr txBox="1"/>
              <p:nvPr/>
            </p:nvSpPr>
            <p:spPr>
              <a:xfrm>
                <a:off x="7251164" y="1841810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0342C401-6F99-4336-AA78-0C0366741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164" y="1841810"/>
                <a:ext cx="84959" cy="123111"/>
              </a:xfrm>
              <a:prstGeom prst="rect">
                <a:avLst/>
              </a:prstGeom>
              <a:blipFill>
                <a:blip r:embed="rId14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F4213715-CA1A-4FE0-B91B-2348958F9541}"/>
                  </a:ext>
                </a:extLst>
              </p:cNvPr>
              <p:cNvSpPr txBox="1"/>
              <p:nvPr/>
            </p:nvSpPr>
            <p:spPr>
              <a:xfrm>
                <a:off x="6243957" y="1813016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F4213715-CA1A-4FE0-B91B-2348958F9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1813016"/>
                <a:ext cx="161904" cy="123111"/>
              </a:xfrm>
              <a:prstGeom prst="rect">
                <a:avLst/>
              </a:prstGeom>
              <a:blipFill>
                <a:blip r:embed="rId15"/>
                <a:stretch>
                  <a:fillRect l="-3704" r="-11111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696BB4E0-F2DB-41DF-8D79-9C256C1B6211}"/>
                  </a:ext>
                </a:extLst>
              </p:cNvPr>
              <p:cNvSpPr txBox="1"/>
              <p:nvPr/>
            </p:nvSpPr>
            <p:spPr>
              <a:xfrm>
                <a:off x="6854288" y="1451004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696BB4E0-F2DB-41DF-8D79-9C256C1B6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1451004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700E8BF1-2C79-479D-B82E-24104DA13325}"/>
              </a:ext>
            </a:extLst>
          </p:cNvPr>
          <p:cNvCxnSpPr>
            <a:cxnSpLocks/>
            <a:endCxn id="152" idx="4"/>
          </p:cNvCxnSpPr>
          <p:nvPr/>
        </p:nvCxnSpPr>
        <p:spPr>
          <a:xfrm flipV="1">
            <a:off x="6104103" y="1598478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45E9B784-C982-4445-8535-46529874E5FE}"/>
              </a:ext>
            </a:extLst>
          </p:cNvPr>
          <p:cNvSpPr/>
          <p:nvPr/>
        </p:nvSpPr>
        <p:spPr>
          <a:xfrm>
            <a:off x="7467318" y="142772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3CF16B2F-7FA1-4312-A92F-7CCFB32FA387}"/>
                  </a:ext>
                </a:extLst>
              </p:cNvPr>
              <p:cNvSpPr txBox="1"/>
              <p:nvPr/>
            </p:nvSpPr>
            <p:spPr>
              <a:xfrm>
                <a:off x="7352939" y="1447476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3CF16B2F-7FA1-4312-A92F-7CCFB32FA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39" y="1447476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74A2832E-A2FC-4DC1-9BF2-6A94C1551C2F}"/>
              </a:ext>
            </a:extLst>
          </p:cNvPr>
          <p:cNvCxnSpPr>
            <a:cxnSpLocks/>
            <a:endCxn id="165" idx="4"/>
          </p:cNvCxnSpPr>
          <p:nvPr/>
        </p:nvCxnSpPr>
        <p:spPr>
          <a:xfrm flipV="1">
            <a:off x="7089775" y="1595842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944678E5-FF53-41D3-A1D2-77EEF20E43C1}"/>
              </a:ext>
            </a:extLst>
          </p:cNvPr>
          <p:cNvCxnSpPr>
            <a:cxnSpLocks/>
            <a:stCxn id="165" idx="6"/>
            <a:endCxn id="170" idx="2"/>
          </p:cNvCxnSpPr>
          <p:nvPr/>
        </p:nvCxnSpPr>
        <p:spPr>
          <a:xfrm flipV="1">
            <a:off x="7635436" y="1509559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97CA0760-CB6C-42E0-8E9F-E067EAE1B1AC}"/>
                  </a:ext>
                </a:extLst>
              </p:cNvPr>
              <p:cNvSpPr txBox="1"/>
              <p:nvPr/>
            </p:nvSpPr>
            <p:spPr>
              <a:xfrm>
                <a:off x="7693148" y="1388672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97CA0760-CB6C-42E0-8E9F-E067EAE1B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1388672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椭圆 169">
            <a:extLst>
              <a:ext uri="{FF2B5EF4-FFF2-40B4-BE49-F238E27FC236}">
                <a16:creationId xmlns:a16="http://schemas.microsoft.com/office/drawing/2014/main" id="{9A658C36-27F1-436F-B331-F135CB470D20}"/>
              </a:ext>
            </a:extLst>
          </p:cNvPr>
          <p:cNvSpPr/>
          <p:nvPr/>
        </p:nvSpPr>
        <p:spPr>
          <a:xfrm>
            <a:off x="8112604" y="142550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B2706047-EBC3-4C7C-BE18-40BCC3EE7BB9}"/>
                  </a:ext>
                </a:extLst>
              </p:cNvPr>
              <p:cNvSpPr txBox="1"/>
              <p:nvPr/>
            </p:nvSpPr>
            <p:spPr>
              <a:xfrm>
                <a:off x="7998225" y="1439060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B2706047-EBC3-4C7C-BE18-40BCC3EE7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1439060"/>
                <a:ext cx="396876" cy="123111"/>
              </a:xfrm>
              <a:prstGeom prst="rect">
                <a:avLst/>
              </a:prstGeom>
              <a:blipFill>
                <a:blip r:embed="rId19"/>
                <a:stretch>
                  <a:fillRect b="-4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F7B9D68C-0C19-45C1-BB9A-3A6FAE31B475}"/>
              </a:ext>
            </a:extLst>
          </p:cNvPr>
          <p:cNvCxnSpPr>
            <a:cxnSpLocks/>
            <a:stCxn id="170" idx="6"/>
          </p:cNvCxnSpPr>
          <p:nvPr/>
        </p:nvCxnSpPr>
        <p:spPr>
          <a:xfrm flipV="1">
            <a:off x="8280722" y="1509387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EE8998CD-B077-41CD-917A-919688B0F42E}"/>
                  </a:ext>
                </a:extLst>
              </p:cNvPr>
              <p:cNvSpPr txBox="1"/>
              <p:nvPr/>
            </p:nvSpPr>
            <p:spPr>
              <a:xfrm>
                <a:off x="8295009" y="1249415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EE8998CD-B077-41CD-917A-919688B0F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1249415"/>
                <a:ext cx="563296" cy="233334"/>
              </a:xfrm>
              <a:prstGeom prst="rect">
                <a:avLst/>
              </a:prstGeom>
              <a:blipFill>
                <a:blip r:embed="rId20"/>
                <a:stretch>
                  <a:fillRect l="-3261" t="-2632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BDA2D3A5-6C5B-4F0E-A83B-4E711A37BB39}"/>
              </a:ext>
            </a:extLst>
          </p:cNvPr>
          <p:cNvCxnSpPr>
            <a:cxnSpLocks/>
            <a:endCxn id="170" idx="5"/>
          </p:cNvCxnSpPr>
          <p:nvPr/>
        </p:nvCxnSpPr>
        <p:spPr>
          <a:xfrm flipH="1">
            <a:off x="8256102" y="1568998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2667875-B53D-47F2-81CD-5C7402C84BF6}"/>
                  </a:ext>
                </a:extLst>
              </p:cNvPr>
              <p:cNvSpPr txBox="1"/>
              <p:nvPr/>
            </p:nvSpPr>
            <p:spPr>
              <a:xfrm>
                <a:off x="8458057" y="1573589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2667875-B53D-47F2-81CD-5C7402C84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1573589"/>
                <a:ext cx="146001" cy="255134"/>
              </a:xfrm>
              <a:prstGeom prst="rect">
                <a:avLst/>
              </a:prstGeom>
              <a:blipFill>
                <a:blip r:embed="rId24"/>
                <a:stretch>
                  <a:fillRect l="-16667" t="-2381" r="-1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883844C1-A805-4263-9F78-5DE3396DC955}"/>
              </a:ext>
            </a:extLst>
          </p:cNvPr>
          <p:cNvCxnSpPr>
            <a:cxnSpLocks/>
            <a:stCxn id="170" idx="3"/>
            <a:endCxn id="165" idx="5"/>
          </p:cNvCxnSpPr>
          <p:nvPr/>
        </p:nvCxnSpPr>
        <p:spPr>
          <a:xfrm flipH="1">
            <a:off x="7610816" y="1568998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8761D1E7-D7CE-4A81-9463-36C35E6CEFD9}"/>
                  </a:ext>
                </a:extLst>
              </p:cNvPr>
              <p:cNvSpPr txBox="1"/>
              <p:nvPr/>
            </p:nvSpPr>
            <p:spPr>
              <a:xfrm>
                <a:off x="7705335" y="1583414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8761D1E7-D7CE-4A81-9463-36C35E6CE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1583414"/>
                <a:ext cx="367408" cy="255134"/>
              </a:xfrm>
              <a:prstGeom prst="rect">
                <a:avLst/>
              </a:prstGeom>
              <a:blipFill>
                <a:blip r:embed="rId25"/>
                <a:stretch>
                  <a:fillRect t="-4762" r="-3333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椭圆 187">
            <a:extLst>
              <a:ext uri="{FF2B5EF4-FFF2-40B4-BE49-F238E27FC236}">
                <a16:creationId xmlns:a16="http://schemas.microsoft.com/office/drawing/2014/main" id="{221C16C5-1051-4B74-B69A-501768FC31FA}"/>
              </a:ext>
            </a:extLst>
          </p:cNvPr>
          <p:cNvSpPr/>
          <p:nvPr/>
        </p:nvSpPr>
        <p:spPr>
          <a:xfrm>
            <a:off x="6437166" y="227516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A35FBC37-8B6D-4446-83A8-21F0C8D90D54}"/>
              </a:ext>
            </a:extLst>
          </p:cNvPr>
          <p:cNvCxnSpPr>
            <a:cxnSpLocks/>
            <a:endCxn id="188" idx="2"/>
          </p:cNvCxnSpPr>
          <p:nvPr/>
        </p:nvCxnSpPr>
        <p:spPr>
          <a:xfrm>
            <a:off x="6104103" y="2359225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E4DF3D4E-2EB7-47FE-A2FE-F442A37DA7ED}"/>
              </a:ext>
            </a:extLst>
          </p:cNvPr>
          <p:cNvCxnSpPr>
            <a:cxnSpLocks/>
            <a:stCxn id="188" idx="6"/>
            <a:endCxn id="194" idx="2"/>
          </p:cNvCxnSpPr>
          <p:nvPr/>
        </p:nvCxnSpPr>
        <p:spPr>
          <a:xfrm flipV="1">
            <a:off x="6605284" y="2354194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75BB5AE-AE91-4997-9731-83C5C8DA7895}"/>
                  </a:ext>
                </a:extLst>
              </p:cNvPr>
              <p:cNvSpPr txBox="1"/>
              <p:nvPr/>
            </p:nvSpPr>
            <p:spPr>
              <a:xfrm>
                <a:off x="6322868" y="2288505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75BB5AE-AE91-4997-9731-83C5C8DA7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2288505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1CE587B3-B38D-4532-9ECB-B6B679D22A35}"/>
                  </a:ext>
                </a:extLst>
              </p:cNvPr>
              <p:cNvSpPr txBox="1"/>
              <p:nvPr/>
            </p:nvSpPr>
            <p:spPr>
              <a:xfrm>
                <a:off x="6248833" y="2236114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1CE587B3-B38D-4532-9ECB-B6B679D22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2236114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6AD534D9-F4D8-48F7-974E-BDF9D33A616F}"/>
                  </a:ext>
                </a:extLst>
              </p:cNvPr>
              <p:cNvSpPr txBox="1"/>
              <p:nvPr/>
            </p:nvSpPr>
            <p:spPr>
              <a:xfrm>
                <a:off x="6668330" y="2233599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6AD534D9-F4D8-48F7-974E-BDF9D33A6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2233599"/>
                <a:ext cx="163378" cy="123111"/>
              </a:xfrm>
              <a:prstGeom prst="rect">
                <a:avLst/>
              </a:prstGeom>
              <a:blipFill>
                <a:blip r:embed="rId12"/>
                <a:stretch>
                  <a:fillRect l="-3704"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椭圆 193">
            <a:extLst>
              <a:ext uri="{FF2B5EF4-FFF2-40B4-BE49-F238E27FC236}">
                <a16:creationId xmlns:a16="http://schemas.microsoft.com/office/drawing/2014/main" id="{7B0750F9-A678-42B5-BAFE-8A7478591422}"/>
              </a:ext>
            </a:extLst>
          </p:cNvPr>
          <p:cNvSpPr/>
          <p:nvPr/>
        </p:nvSpPr>
        <p:spPr>
          <a:xfrm>
            <a:off x="6968667" y="227013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3571EDE6-019B-41FC-81D9-EE9AFE3E13E6}"/>
              </a:ext>
            </a:extLst>
          </p:cNvPr>
          <p:cNvCxnSpPr>
            <a:cxnSpLocks/>
            <a:stCxn id="194" idx="6"/>
            <a:endCxn id="201" idx="2"/>
          </p:cNvCxnSpPr>
          <p:nvPr/>
        </p:nvCxnSpPr>
        <p:spPr>
          <a:xfrm>
            <a:off x="7136785" y="2354194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6831AC75-B910-4426-99FE-BB8F112601DE}"/>
                  </a:ext>
                </a:extLst>
              </p:cNvPr>
              <p:cNvSpPr txBox="1"/>
              <p:nvPr/>
            </p:nvSpPr>
            <p:spPr>
              <a:xfrm>
                <a:off x="7195091" y="2233599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6831AC75-B910-4426-99FE-BB8F11260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2233599"/>
                <a:ext cx="191271" cy="123111"/>
              </a:xfrm>
              <a:prstGeom prst="rect">
                <a:avLst/>
              </a:prstGeom>
              <a:blipFill>
                <a:blip r:embed="rId13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F5F5EBD0-C128-4B70-9DB0-BD51A30CDDFD}"/>
                  </a:ext>
                </a:extLst>
              </p:cNvPr>
              <p:cNvSpPr txBox="1"/>
              <p:nvPr/>
            </p:nvSpPr>
            <p:spPr>
              <a:xfrm>
                <a:off x="7249304" y="2698150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F5F5EBD0-C128-4B70-9DB0-BD51A30CD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4" y="2698150"/>
                <a:ext cx="84959" cy="123111"/>
              </a:xfrm>
              <a:prstGeom prst="rect">
                <a:avLst/>
              </a:prstGeom>
              <a:blipFill>
                <a:blip r:embed="rId27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70A2B63C-2D12-4B81-B630-E8DD8BDB01D0}"/>
                  </a:ext>
                </a:extLst>
              </p:cNvPr>
              <p:cNvSpPr txBox="1"/>
              <p:nvPr/>
            </p:nvSpPr>
            <p:spPr>
              <a:xfrm>
                <a:off x="6243957" y="2657823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70A2B63C-2D12-4B81-B630-E8DD8BDB0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2657823"/>
                <a:ext cx="161904" cy="123111"/>
              </a:xfrm>
              <a:prstGeom prst="rect">
                <a:avLst/>
              </a:prstGeom>
              <a:blipFill>
                <a:blip r:embed="rId15"/>
                <a:stretch>
                  <a:fillRect l="-3704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E7C64B2B-6104-4B1C-8B3E-3A034661B4F1}"/>
                  </a:ext>
                </a:extLst>
              </p:cNvPr>
              <p:cNvSpPr txBox="1"/>
              <p:nvPr/>
            </p:nvSpPr>
            <p:spPr>
              <a:xfrm>
                <a:off x="6854288" y="2295811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E7C64B2B-6104-4B1C-8B3E-3A034661B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2295811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CD63802D-7342-467D-9505-9805B69CACA8}"/>
              </a:ext>
            </a:extLst>
          </p:cNvPr>
          <p:cNvCxnSpPr>
            <a:cxnSpLocks/>
            <a:endCxn id="188" idx="4"/>
          </p:cNvCxnSpPr>
          <p:nvPr/>
        </p:nvCxnSpPr>
        <p:spPr>
          <a:xfrm flipV="1">
            <a:off x="6104103" y="2443285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0638A69E-DAF1-4C3F-BD73-7AB1413541B0}"/>
              </a:ext>
            </a:extLst>
          </p:cNvPr>
          <p:cNvSpPr/>
          <p:nvPr/>
        </p:nvSpPr>
        <p:spPr>
          <a:xfrm>
            <a:off x="7467318" y="227253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664596A1-2060-48C9-9164-EED212974158}"/>
                  </a:ext>
                </a:extLst>
              </p:cNvPr>
              <p:cNvSpPr txBox="1"/>
              <p:nvPr/>
            </p:nvSpPr>
            <p:spPr>
              <a:xfrm>
                <a:off x="7354013" y="2284426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664596A1-2060-48C9-9164-EED212974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13" y="2284426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5E230E0A-E639-4AA1-85A1-2D86F38E4424}"/>
              </a:ext>
            </a:extLst>
          </p:cNvPr>
          <p:cNvCxnSpPr>
            <a:cxnSpLocks/>
            <a:endCxn id="201" idx="4"/>
          </p:cNvCxnSpPr>
          <p:nvPr/>
        </p:nvCxnSpPr>
        <p:spPr>
          <a:xfrm flipV="1">
            <a:off x="7089775" y="2440649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C8FBBA3A-90AC-472A-A2DF-86C5CBACC7C1}"/>
              </a:ext>
            </a:extLst>
          </p:cNvPr>
          <p:cNvCxnSpPr>
            <a:cxnSpLocks/>
            <a:stCxn id="201" idx="6"/>
            <a:endCxn id="206" idx="2"/>
          </p:cNvCxnSpPr>
          <p:nvPr/>
        </p:nvCxnSpPr>
        <p:spPr>
          <a:xfrm flipV="1">
            <a:off x="7635436" y="2354366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6DDA1909-A177-4A2E-A1B0-98981244FDFC}"/>
                  </a:ext>
                </a:extLst>
              </p:cNvPr>
              <p:cNvSpPr txBox="1"/>
              <p:nvPr/>
            </p:nvSpPr>
            <p:spPr>
              <a:xfrm>
                <a:off x="7693148" y="2233479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6DDA1909-A177-4A2E-A1B0-98981244F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2233479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椭圆 205">
            <a:extLst>
              <a:ext uri="{FF2B5EF4-FFF2-40B4-BE49-F238E27FC236}">
                <a16:creationId xmlns:a16="http://schemas.microsoft.com/office/drawing/2014/main" id="{5EF3049C-8A20-48AB-BA55-99E81A1227DC}"/>
              </a:ext>
            </a:extLst>
          </p:cNvPr>
          <p:cNvSpPr/>
          <p:nvPr/>
        </p:nvSpPr>
        <p:spPr>
          <a:xfrm>
            <a:off x="8112604" y="227030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0E7C8260-C2DA-4229-84A0-67B81EBBB034}"/>
                  </a:ext>
                </a:extLst>
              </p:cNvPr>
              <p:cNvSpPr txBox="1"/>
              <p:nvPr/>
            </p:nvSpPr>
            <p:spPr>
              <a:xfrm>
                <a:off x="7998225" y="2283867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0E7C8260-C2DA-4229-84A0-67B81EBB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2283867"/>
                <a:ext cx="396876" cy="123111"/>
              </a:xfrm>
              <a:prstGeom prst="rect">
                <a:avLst/>
              </a:prstGeom>
              <a:blipFill>
                <a:blip r:embed="rId28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041C3DB2-4957-4184-831B-62A41CF2C447}"/>
              </a:ext>
            </a:extLst>
          </p:cNvPr>
          <p:cNvCxnSpPr>
            <a:cxnSpLocks/>
            <a:stCxn id="206" idx="6"/>
          </p:cNvCxnSpPr>
          <p:nvPr/>
        </p:nvCxnSpPr>
        <p:spPr>
          <a:xfrm flipV="1">
            <a:off x="8280722" y="2354194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9AC6E2BB-1566-418D-9C96-EB83877060E8}"/>
                  </a:ext>
                </a:extLst>
              </p:cNvPr>
              <p:cNvSpPr txBox="1"/>
              <p:nvPr/>
            </p:nvSpPr>
            <p:spPr>
              <a:xfrm>
                <a:off x="8295009" y="2094222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9AC6E2BB-1566-418D-9C96-EB8387706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2094222"/>
                <a:ext cx="563296" cy="233334"/>
              </a:xfrm>
              <a:prstGeom prst="rect">
                <a:avLst/>
              </a:prstGeom>
              <a:blipFill>
                <a:blip r:embed="rId29"/>
                <a:stretch>
                  <a:fillRect l="-3261" t="-5263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4F4B082F-B10C-40FB-9CDA-9C85F007585E}"/>
              </a:ext>
            </a:extLst>
          </p:cNvPr>
          <p:cNvCxnSpPr>
            <a:cxnSpLocks/>
            <a:endCxn id="206" idx="5"/>
          </p:cNvCxnSpPr>
          <p:nvPr/>
        </p:nvCxnSpPr>
        <p:spPr>
          <a:xfrm flipH="1">
            <a:off x="8256102" y="2413805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F0AC741E-3998-473E-920F-59F14D5ADEAF}"/>
                  </a:ext>
                </a:extLst>
              </p:cNvPr>
              <p:cNvSpPr txBox="1"/>
              <p:nvPr/>
            </p:nvSpPr>
            <p:spPr>
              <a:xfrm>
                <a:off x="8458057" y="2418396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F0AC741E-3998-473E-920F-59F14D5AD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2418396"/>
                <a:ext cx="146001" cy="255134"/>
              </a:xfrm>
              <a:prstGeom prst="rect">
                <a:avLst/>
              </a:prstGeom>
              <a:blipFill>
                <a:blip r:embed="rId30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4038C424-DAFE-431A-A1A2-FF49E8B5B9BC}"/>
              </a:ext>
            </a:extLst>
          </p:cNvPr>
          <p:cNvCxnSpPr>
            <a:cxnSpLocks/>
            <a:stCxn id="206" idx="3"/>
            <a:endCxn id="201" idx="5"/>
          </p:cNvCxnSpPr>
          <p:nvPr/>
        </p:nvCxnSpPr>
        <p:spPr>
          <a:xfrm flipH="1">
            <a:off x="7610816" y="2413805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D40774A4-F838-4725-86CF-90D3B4EED7F5}"/>
                  </a:ext>
                </a:extLst>
              </p:cNvPr>
              <p:cNvSpPr txBox="1"/>
              <p:nvPr/>
            </p:nvSpPr>
            <p:spPr>
              <a:xfrm>
                <a:off x="7705335" y="2428221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D40774A4-F838-4725-86CF-90D3B4EED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2428221"/>
                <a:ext cx="367408" cy="255134"/>
              </a:xfrm>
              <a:prstGeom prst="rect">
                <a:avLst/>
              </a:prstGeom>
              <a:blipFill>
                <a:blip r:embed="rId31"/>
                <a:stretch>
                  <a:fillRect t="-2381" r="-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0EF83B70-E2C7-415A-9C41-42C894DA0182}"/>
              </a:ext>
            </a:extLst>
          </p:cNvPr>
          <p:cNvCxnSpPr>
            <a:cxnSpLocks/>
            <a:stCxn id="201" idx="3"/>
            <a:endCxn id="194" idx="5"/>
          </p:cNvCxnSpPr>
          <p:nvPr/>
        </p:nvCxnSpPr>
        <p:spPr>
          <a:xfrm flipH="1" flipV="1">
            <a:off x="7112165" y="2413633"/>
            <a:ext cx="379773" cy="23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FB55A7B0-2DE2-46DE-99AB-8E64A02E56E5}"/>
                  </a:ext>
                </a:extLst>
              </p:cNvPr>
              <p:cNvSpPr txBox="1"/>
              <p:nvPr/>
            </p:nvSpPr>
            <p:spPr>
              <a:xfrm>
                <a:off x="7145738" y="2418396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FB55A7B0-2DE2-46DE-99AB-8E64A02E5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8" y="2418396"/>
                <a:ext cx="367408" cy="255134"/>
              </a:xfrm>
              <a:prstGeom prst="rect">
                <a:avLst/>
              </a:prstGeom>
              <a:blipFill>
                <a:blip r:embed="rId32"/>
                <a:stretch>
                  <a:fillRect t="-4762" r="-50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椭圆 218">
            <a:extLst>
              <a:ext uri="{FF2B5EF4-FFF2-40B4-BE49-F238E27FC236}">
                <a16:creationId xmlns:a16="http://schemas.microsoft.com/office/drawing/2014/main" id="{17919156-8830-413A-A3BF-299F887DD183}"/>
              </a:ext>
            </a:extLst>
          </p:cNvPr>
          <p:cNvSpPr/>
          <p:nvPr/>
        </p:nvSpPr>
        <p:spPr>
          <a:xfrm>
            <a:off x="6437166" y="306852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747840AD-C75F-4ED0-B9C3-13CCE76C6BA3}"/>
              </a:ext>
            </a:extLst>
          </p:cNvPr>
          <p:cNvCxnSpPr>
            <a:cxnSpLocks/>
            <a:endCxn id="219" idx="2"/>
          </p:cNvCxnSpPr>
          <p:nvPr/>
        </p:nvCxnSpPr>
        <p:spPr>
          <a:xfrm>
            <a:off x="6104103" y="3152581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4F5D7945-A595-4F98-A25E-FB4D0BB6A95F}"/>
              </a:ext>
            </a:extLst>
          </p:cNvPr>
          <p:cNvCxnSpPr>
            <a:cxnSpLocks/>
            <a:stCxn id="219" idx="6"/>
            <a:endCxn id="225" idx="2"/>
          </p:cNvCxnSpPr>
          <p:nvPr/>
        </p:nvCxnSpPr>
        <p:spPr>
          <a:xfrm flipV="1">
            <a:off x="6605284" y="3147550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8AC4E91A-54A3-4275-A9DF-399DDF6C5A56}"/>
                  </a:ext>
                </a:extLst>
              </p:cNvPr>
              <p:cNvSpPr txBox="1"/>
              <p:nvPr/>
            </p:nvSpPr>
            <p:spPr>
              <a:xfrm>
                <a:off x="6322868" y="308186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8AC4E91A-54A3-4275-A9DF-399DDF6C5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3081861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312AC9F9-E10A-4A52-9F2F-214F0EEEDD94}"/>
                  </a:ext>
                </a:extLst>
              </p:cNvPr>
              <p:cNvSpPr txBox="1"/>
              <p:nvPr/>
            </p:nvSpPr>
            <p:spPr>
              <a:xfrm>
                <a:off x="6248833" y="3029470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312AC9F9-E10A-4A52-9F2F-214F0EEED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3029470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AB7F3809-AC7E-4D36-BA33-DFC63C368E43}"/>
                  </a:ext>
                </a:extLst>
              </p:cNvPr>
              <p:cNvSpPr txBox="1"/>
              <p:nvPr/>
            </p:nvSpPr>
            <p:spPr>
              <a:xfrm>
                <a:off x="6668330" y="3026955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AB7F3809-AC7E-4D36-BA33-DFC63C368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3026955"/>
                <a:ext cx="163378" cy="123111"/>
              </a:xfrm>
              <a:prstGeom prst="rect">
                <a:avLst/>
              </a:prstGeom>
              <a:blipFill>
                <a:blip r:embed="rId22"/>
                <a:stretch>
                  <a:fillRect l="-3704"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椭圆 224">
            <a:extLst>
              <a:ext uri="{FF2B5EF4-FFF2-40B4-BE49-F238E27FC236}">
                <a16:creationId xmlns:a16="http://schemas.microsoft.com/office/drawing/2014/main" id="{7E1A134C-9028-4CA8-A314-BEBC88D84919}"/>
              </a:ext>
            </a:extLst>
          </p:cNvPr>
          <p:cNvSpPr/>
          <p:nvPr/>
        </p:nvSpPr>
        <p:spPr>
          <a:xfrm>
            <a:off x="6968667" y="306349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FF621DEC-E630-4236-A98E-70BF7A329FA0}"/>
              </a:ext>
            </a:extLst>
          </p:cNvPr>
          <p:cNvCxnSpPr>
            <a:cxnSpLocks/>
            <a:stCxn id="225" idx="6"/>
            <a:endCxn id="232" idx="2"/>
          </p:cNvCxnSpPr>
          <p:nvPr/>
        </p:nvCxnSpPr>
        <p:spPr>
          <a:xfrm>
            <a:off x="7136785" y="3147550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3B71F023-509E-471E-B30E-B19E7DCC2E80}"/>
                  </a:ext>
                </a:extLst>
              </p:cNvPr>
              <p:cNvSpPr txBox="1"/>
              <p:nvPr/>
            </p:nvSpPr>
            <p:spPr>
              <a:xfrm>
                <a:off x="7195091" y="3026955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3B71F023-509E-471E-B30E-B19E7DCC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3026955"/>
                <a:ext cx="191271" cy="123111"/>
              </a:xfrm>
              <a:prstGeom prst="rect">
                <a:avLst/>
              </a:prstGeom>
              <a:blipFill>
                <a:blip r:embed="rId23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CB865596-81CB-4C63-8726-C28D36E0C177}"/>
                  </a:ext>
                </a:extLst>
              </p:cNvPr>
              <p:cNvSpPr txBox="1"/>
              <p:nvPr/>
            </p:nvSpPr>
            <p:spPr>
              <a:xfrm>
                <a:off x="7249304" y="3491506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CB865596-81CB-4C63-8726-C28D36E0C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4" y="3491506"/>
                <a:ext cx="84959" cy="123111"/>
              </a:xfrm>
              <a:prstGeom prst="rect">
                <a:avLst/>
              </a:prstGeom>
              <a:blipFill>
                <a:blip r:embed="rId27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883683BB-0838-4AC4-972A-6EBA4F39EDB0}"/>
                  </a:ext>
                </a:extLst>
              </p:cNvPr>
              <p:cNvSpPr txBox="1"/>
              <p:nvPr/>
            </p:nvSpPr>
            <p:spPr>
              <a:xfrm>
                <a:off x="6243957" y="3451179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883683BB-0838-4AC4-972A-6EBA4F39E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3451179"/>
                <a:ext cx="161904" cy="123111"/>
              </a:xfrm>
              <a:prstGeom prst="rect">
                <a:avLst/>
              </a:prstGeom>
              <a:blipFill>
                <a:blip r:embed="rId15"/>
                <a:stretch>
                  <a:fillRect l="-3704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D1E617B4-06C1-4F0E-9E41-B11B7CB15BC8}"/>
                  </a:ext>
                </a:extLst>
              </p:cNvPr>
              <p:cNvSpPr txBox="1"/>
              <p:nvPr/>
            </p:nvSpPr>
            <p:spPr>
              <a:xfrm>
                <a:off x="6854288" y="3089167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D1E617B4-06C1-4F0E-9E41-B11B7CB15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3089167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65404A24-A8E2-456D-B2E8-5EA97B982CF7}"/>
              </a:ext>
            </a:extLst>
          </p:cNvPr>
          <p:cNvCxnSpPr>
            <a:cxnSpLocks/>
            <a:endCxn id="219" idx="4"/>
          </p:cNvCxnSpPr>
          <p:nvPr/>
        </p:nvCxnSpPr>
        <p:spPr>
          <a:xfrm flipV="1">
            <a:off x="6104103" y="3236641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2" name="椭圆 231">
            <a:extLst>
              <a:ext uri="{FF2B5EF4-FFF2-40B4-BE49-F238E27FC236}">
                <a16:creationId xmlns:a16="http://schemas.microsoft.com/office/drawing/2014/main" id="{85069E78-3F01-4DD7-8C9C-2560F4F85322}"/>
              </a:ext>
            </a:extLst>
          </p:cNvPr>
          <p:cNvSpPr/>
          <p:nvPr/>
        </p:nvSpPr>
        <p:spPr>
          <a:xfrm>
            <a:off x="7467318" y="30658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FCA0D5E7-F3E9-468E-9D30-F4C9C6ECEC48}"/>
                  </a:ext>
                </a:extLst>
              </p:cNvPr>
              <p:cNvSpPr txBox="1"/>
              <p:nvPr/>
            </p:nvSpPr>
            <p:spPr>
              <a:xfrm>
                <a:off x="7354013" y="307778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FCA0D5E7-F3E9-468E-9D30-F4C9C6ECE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13" y="3077782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连接符: 肘形 233">
            <a:extLst>
              <a:ext uri="{FF2B5EF4-FFF2-40B4-BE49-F238E27FC236}">
                <a16:creationId xmlns:a16="http://schemas.microsoft.com/office/drawing/2014/main" id="{EEB9E409-E242-4043-92DA-CB2455C4097C}"/>
              </a:ext>
            </a:extLst>
          </p:cNvPr>
          <p:cNvCxnSpPr>
            <a:cxnSpLocks/>
            <a:endCxn id="232" idx="4"/>
          </p:cNvCxnSpPr>
          <p:nvPr/>
        </p:nvCxnSpPr>
        <p:spPr>
          <a:xfrm flipV="1">
            <a:off x="7089775" y="3234005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7E9FE77C-07DB-47CA-9050-4D778A6063A6}"/>
              </a:ext>
            </a:extLst>
          </p:cNvPr>
          <p:cNvCxnSpPr>
            <a:cxnSpLocks/>
            <a:stCxn id="232" idx="6"/>
            <a:endCxn id="237" idx="2"/>
          </p:cNvCxnSpPr>
          <p:nvPr/>
        </p:nvCxnSpPr>
        <p:spPr>
          <a:xfrm flipV="1">
            <a:off x="7635436" y="3147722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9670B65A-C5C0-4EF5-87AA-EBD0E35DF84A}"/>
                  </a:ext>
                </a:extLst>
              </p:cNvPr>
              <p:cNvSpPr txBox="1"/>
              <p:nvPr/>
            </p:nvSpPr>
            <p:spPr>
              <a:xfrm>
                <a:off x="7693148" y="3026835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9670B65A-C5C0-4EF5-87AA-EBD0E35DF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3026835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椭圆 236">
            <a:extLst>
              <a:ext uri="{FF2B5EF4-FFF2-40B4-BE49-F238E27FC236}">
                <a16:creationId xmlns:a16="http://schemas.microsoft.com/office/drawing/2014/main" id="{BA0864A8-AE5B-45F4-953D-6553D98D4122}"/>
              </a:ext>
            </a:extLst>
          </p:cNvPr>
          <p:cNvSpPr/>
          <p:nvPr/>
        </p:nvSpPr>
        <p:spPr>
          <a:xfrm>
            <a:off x="8112604" y="30636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A43640D4-5AB5-4663-9350-A033204215CE}"/>
                  </a:ext>
                </a:extLst>
              </p:cNvPr>
              <p:cNvSpPr txBox="1"/>
              <p:nvPr/>
            </p:nvSpPr>
            <p:spPr>
              <a:xfrm>
                <a:off x="7998225" y="3077223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A43640D4-5AB5-4663-9350-A03320421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3077223"/>
                <a:ext cx="396876" cy="123111"/>
              </a:xfrm>
              <a:prstGeom prst="rect">
                <a:avLst/>
              </a:prstGeom>
              <a:blipFill>
                <a:blip r:embed="rId28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267183B-563A-434D-845C-5BCE83AEF2E2}"/>
              </a:ext>
            </a:extLst>
          </p:cNvPr>
          <p:cNvCxnSpPr>
            <a:cxnSpLocks/>
            <a:stCxn id="237" idx="6"/>
          </p:cNvCxnSpPr>
          <p:nvPr/>
        </p:nvCxnSpPr>
        <p:spPr>
          <a:xfrm flipV="1">
            <a:off x="8280722" y="3147550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27F27DCA-6A50-40DE-AEEF-310D1327C60A}"/>
                  </a:ext>
                </a:extLst>
              </p:cNvPr>
              <p:cNvSpPr txBox="1"/>
              <p:nvPr/>
            </p:nvSpPr>
            <p:spPr>
              <a:xfrm>
                <a:off x="8295009" y="2887578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27F27DCA-6A50-40DE-AEEF-310D1327C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2887578"/>
                <a:ext cx="563296" cy="233334"/>
              </a:xfrm>
              <a:prstGeom prst="rect">
                <a:avLst/>
              </a:prstGeom>
              <a:blipFill>
                <a:blip r:embed="rId29"/>
                <a:stretch>
                  <a:fillRect l="-3261" t="-5263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3E3FAFD7-7167-415A-83A4-ACF4F8FA91AD}"/>
              </a:ext>
            </a:extLst>
          </p:cNvPr>
          <p:cNvCxnSpPr>
            <a:cxnSpLocks/>
            <a:endCxn id="237" idx="5"/>
          </p:cNvCxnSpPr>
          <p:nvPr/>
        </p:nvCxnSpPr>
        <p:spPr>
          <a:xfrm flipH="1">
            <a:off x="8256102" y="3207161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32E3F548-FB0B-4D29-8610-C2D82C939C0D}"/>
                  </a:ext>
                </a:extLst>
              </p:cNvPr>
              <p:cNvSpPr txBox="1"/>
              <p:nvPr/>
            </p:nvSpPr>
            <p:spPr>
              <a:xfrm>
                <a:off x="8458057" y="3211752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32E3F548-FB0B-4D29-8610-C2D82C939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3211752"/>
                <a:ext cx="146001" cy="255134"/>
              </a:xfrm>
              <a:prstGeom prst="rect">
                <a:avLst/>
              </a:prstGeom>
              <a:blipFill>
                <a:blip r:embed="rId30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8C095B45-2C4C-4EA4-AD04-72CCCD8F031C}"/>
              </a:ext>
            </a:extLst>
          </p:cNvPr>
          <p:cNvCxnSpPr>
            <a:cxnSpLocks/>
            <a:stCxn id="237" idx="3"/>
            <a:endCxn id="232" idx="5"/>
          </p:cNvCxnSpPr>
          <p:nvPr/>
        </p:nvCxnSpPr>
        <p:spPr>
          <a:xfrm flipH="1">
            <a:off x="7610816" y="3207161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E0987D3F-34D3-43ED-9207-9D87031E3C7B}"/>
                  </a:ext>
                </a:extLst>
              </p:cNvPr>
              <p:cNvSpPr txBox="1"/>
              <p:nvPr/>
            </p:nvSpPr>
            <p:spPr>
              <a:xfrm>
                <a:off x="7705335" y="3221577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E0987D3F-34D3-43ED-9207-9D87031E3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3221577"/>
                <a:ext cx="367408" cy="255134"/>
              </a:xfrm>
              <a:prstGeom prst="rect">
                <a:avLst/>
              </a:prstGeom>
              <a:blipFill>
                <a:blip r:embed="rId33"/>
                <a:stretch>
                  <a:fillRect t="-2381" r="-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4816E12E-5C5A-4B20-94EA-2B1C16CB56BC}"/>
              </a:ext>
            </a:extLst>
          </p:cNvPr>
          <p:cNvCxnSpPr>
            <a:cxnSpLocks/>
            <a:stCxn id="232" idx="3"/>
            <a:endCxn id="225" idx="5"/>
          </p:cNvCxnSpPr>
          <p:nvPr/>
        </p:nvCxnSpPr>
        <p:spPr>
          <a:xfrm flipH="1" flipV="1">
            <a:off x="7112165" y="3206989"/>
            <a:ext cx="379773" cy="23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832C5CE8-9D17-4DF6-9E8F-BB320B24B852}"/>
                  </a:ext>
                </a:extLst>
              </p:cNvPr>
              <p:cNvSpPr txBox="1"/>
              <p:nvPr/>
            </p:nvSpPr>
            <p:spPr>
              <a:xfrm>
                <a:off x="7145738" y="3211752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832C5CE8-9D17-4DF6-9E8F-BB320B24B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8" y="3211752"/>
                <a:ext cx="367408" cy="255134"/>
              </a:xfrm>
              <a:prstGeom prst="rect">
                <a:avLst/>
              </a:prstGeom>
              <a:blipFill>
                <a:blip r:embed="rId32"/>
                <a:stretch>
                  <a:fillRect t="-4762" r="-50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14BF7310-15E0-48FC-8F11-1D8A2711544F}"/>
              </a:ext>
            </a:extLst>
          </p:cNvPr>
          <p:cNvCxnSpPr>
            <a:cxnSpLocks/>
            <a:stCxn id="225" idx="3"/>
            <a:endCxn id="219" idx="5"/>
          </p:cNvCxnSpPr>
          <p:nvPr/>
        </p:nvCxnSpPr>
        <p:spPr>
          <a:xfrm flipH="1">
            <a:off x="6580664" y="3206989"/>
            <a:ext cx="412623" cy="50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44DA93C2-28FB-4F53-91CE-262D9E20F1B1}"/>
                  </a:ext>
                </a:extLst>
              </p:cNvPr>
              <p:cNvSpPr txBox="1"/>
              <p:nvPr/>
            </p:nvSpPr>
            <p:spPr>
              <a:xfrm>
                <a:off x="6544312" y="3221577"/>
                <a:ext cx="529825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44DA93C2-28FB-4F53-91CE-262D9E20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312" y="3221577"/>
                <a:ext cx="529825" cy="255134"/>
              </a:xfrm>
              <a:prstGeom prst="rect">
                <a:avLst/>
              </a:prstGeom>
              <a:blipFill>
                <a:blip r:embed="rId34"/>
                <a:stretch>
                  <a:fillRect t="-2381" r="-116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椭圆 250">
            <a:extLst>
              <a:ext uri="{FF2B5EF4-FFF2-40B4-BE49-F238E27FC236}">
                <a16:creationId xmlns:a16="http://schemas.microsoft.com/office/drawing/2014/main" id="{307D5C75-5B9A-457B-B30C-3F6E52FEFE8F}"/>
              </a:ext>
            </a:extLst>
          </p:cNvPr>
          <p:cNvSpPr/>
          <p:nvPr/>
        </p:nvSpPr>
        <p:spPr>
          <a:xfrm>
            <a:off x="6437166" y="38404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DC4D4C8B-FD0D-49DA-9DC0-FC7184D52554}"/>
              </a:ext>
            </a:extLst>
          </p:cNvPr>
          <p:cNvCxnSpPr>
            <a:cxnSpLocks/>
            <a:endCxn id="251" idx="2"/>
          </p:cNvCxnSpPr>
          <p:nvPr/>
        </p:nvCxnSpPr>
        <p:spPr>
          <a:xfrm>
            <a:off x="6104103" y="3924472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B0AD8817-4C14-4AC3-9E43-86D5C8D46C0F}"/>
              </a:ext>
            </a:extLst>
          </p:cNvPr>
          <p:cNvCxnSpPr>
            <a:cxnSpLocks/>
            <a:stCxn id="251" idx="6"/>
            <a:endCxn id="257" idx="2"/>
          </p:cNvCxnSpPr>
          <p:nvPr/>
        </p:nvCxnSpPr>
        <p:spPr>
          <a:xfrm flipV="1">
            <a:off x="6605284" y="3919441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64B44B0A-661F-4CC1-A1CE-EA1A54846C03}"/>
                  </a:ext>
                </a:extLst>
              </p:cNvPr>
              <p:cNvSpPr txBox="1"/>
              <p:nvPr/>
            </p:nvSpPr>
            <p:spPr>
              <a:xfrm>
                <a:off x="6322868" y="385375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64B44B0A-661F-4CC1-A1CE-EA1A54846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3853752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028EFD2B-8ADD-4C47-81FB-A0747B694EBC}"/>
                  </a:ext>
                </a:extLst>
              </p:cNvPr>
              <p:cNvSpPr txBox="1"/>
              <p:nvPr/>
            </p:nvSpPr>
            <p:spPr>
              <a:xfrm>
                <a:off x="6248833" y="3801361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028EFD2B-8ADD-4C47-81FB-A0747B694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3801361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D76CF83E-A48F-45AE-B2D2-A5AD70001E73}"/>
                  </a:ext>
                </a:extLst>
              </p:cNvPr>
              <p:cNvSpPr txBox="1"/>
              <p:nvPr/>
            </p:nvSpPr>
            <p:spPr>
              <a:xfrm>
                <a:off x="6668330" y="3798846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D76CF83E-A48F-45AE-B2D2-A5AD70001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3798846"/>
                <a:ext cx="163378" cy="123111"/>
              </a:xfrm>
              <a:prstGeom prst="rect">
                <a:avLst/>
              </a:prstGeom>
              <a:blipFill>
                <a:blip r:embed="rId12"/>
                <a:stretch>
                  <a:fillRect l="-3704" r="-370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椭圆 256">
            <a:extLst>
              <a:ext uri="{FF2B5EF4-FFF2-40B4-BE49-F238E27FC236}">
                <a16:creationId xmlns:a16="http://schemas.microsoft.com/office/drawing/2014/main" id="{717A013A-1F59-43A2-B7B2-E4719C9DE7E4}"/>
              </a:ext>
            </a:extLst>
          </p:cNvPr>
          <p:cNvSpPr/>
          <p:nvPr/>
        </p:nvSpPr>
        <p:spPr>
          <a:xfrm>
            <a:off x="6968667" y="383538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3C0D996E-FD49-4C0E-983B-4B573F699EE9}"/>
              </a:ext>
            </a:extLst>
          </p:cNvPr>
          <p:cNvCxnSpPr>
            <a:cxnSpLocks/>
            <a:stCxn id="257" idx="6"/>
            <a:endCxn id="264" idx="2"/>
          </p:cNvCxnSpPr>
          <p:nvPr/>
        </p:nvCxnSpPr>
        <p:spPr>
          <a:xfrm>
            <a:off x="7136785" y="3919441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8140EEEF-8BA3-4567-BDC3-3B0F691E76BA}"/>
                  </a:ext>
                </a:extLst>
              </p:cNvPr>
              <p:cNvSpPr txBox="1"/>
              <p:nvPr/>
            </p:nvSpPr>
            <p:spPr>
              <a:xfrm>
                <a:off x="7195091" y="3798846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8140EEEF-8BA3-4567-BDC3-3B0F691E7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3798846"/>
                <a:ext cx="191271" cy="123111"/>
              </a:xfrm>
              <a:prstGeom prst="rect">
                <a:avLst/>
              </a:prstGeom>
              <a:blipFill>
                <a:blip r:embed="rId13"/>
                <a:stretch>
                  <a:fillRect l="-625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5E661DFD-F2C4-4069-92A8-EE105869A276}"/>
                  </a:ext>
                </a:extLst>
              </p:cNvPr>
              <p:cNvSpPr txBox="1"/>
              <p:nvPr/>
            </p:nvSpPr>
            <p:spPr>
              <a:xfrm>
                <a:off x="7249304" y="4263397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5E661DFD-F2C4-4069-92A8-EE105869A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4" y="4263397"/>
                <a:ext cx="84959" cy="123111"/>
              </a:xfrm>
              <a:prstGeom prst="rect">
                <a:avLst/>
              </a:prstGeom>
              <a:blipFill>
                <a:blip r:embed="rId27"/>
                <a:stretch>
                  <a:fillRect l="-28571" r="-21429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9662D43F-4C55-4155-A93E-8F4D0511D9AD}"/>
                  </a:ext>
                </a:extLst>
              </p:cNvPr>
              <p:cNvSpPr txBox="1"/>
              <p:nvPr/>
            </p:nvSpPr>
            <p:spPr>
              <a:xfrm>
                <a:off x="6241762" y="4263397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9662D43F-4C55-4155-A93E-8F4D0511D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762" y="4263397"/>
                <a:ext cx="161904" cy="123111"/>
              </a:xfrm>
              <a:prstGeom prst="rect">
                <a:avLst/>
              </a:prstGeom>
              <a:blipFill>
                <a:blip r:embed="rId15"/>
                <a:stretch>
                  <a:fillRect l="-3846" r="-15385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A0AAD23E-FAF9-477B-9537-32C44BB26F2E}"/>
                  </a:ext>
                </a:extLst>
              </p:cNvPr>
              <p:cNvSpPr txBox="1"/>
              <p:nvPr/>
            </p:nvSpPr>
            <p:spPr>
              <a:xfrm>
                <a:off x="6854288" y="3861058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A0AAD23E-FAF9-477B-9537-32C44BB26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3861058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连接符: 肘形 262">
            <a:extLst>
              <a:ext uri="{FF2B5EF4-FFF2-40B4-BE49-F238E27FC236}">
                <a16:creationId xmlns:a16="http://schemas.microsoft.com/office/drawing/2014/main" id="{EED2C6BE-C6F7-48E1-A113-AEF76FA4C096}"/>
              </a:ext>
            </a:extLst>
          </p:cNvPr>
          <p:cNvCxnSpPr>
            <a:cxnSpLocks/>
            <a:endCxn id="251" idx="4"/>
          </p:cNvCxnSpPr>
          <p:nvPr/>
        </p:nvCxnSpPr>
        <p:spPr>
          <a:xfrm flipV="1">
            <a:off x="6104103" y="4008532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4" name="椭圆 263">
            <a:extLst>
              <a:ext uri="{FF2B5EF4-FFF2-40B4-BE49-F238E27FC236}">
                <a16:creationId xmlns:a16="http://schemas.microsoft.com/office/drawing/2014/main" id="{5B52979F-7FAC-4676-9C15-BF587EC56501}"/>
              </a:ext>
            </a:extLst>
          </p:cNvPr>
          <p:cNvSpPr/>
          <p:nvPr/>
        </p:nvSpPr>
        <p:spPr>
          <a:xfrm>
            <a:off x="7467318" y="383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10FB9D75-2D06-4EA0-9353-D1ECF06D97FC}"/>
                  </a:ext>
                </a:extLst>
              </p:cNvPr>
              <p:cNvSpPr txBox="1"/>
              <p:nvPr/>
            </p:nvSpPr>
            <p:spPr>
              <a:xfrm>
                <a:off x="7354013" y="3849673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10FB9D75-2D06-4EA0-9353-D1ECF06D9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13" y="3849673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连接符: 肘形 265">
            <a:extLst>
              <a:ext uri="{FF2B5EF4-FFF2-40B4-BE49-F238E27FC236}">
                <a16:creationId xmlns:a16="http://schemas.microsoft.com/office/drawing/2014/main" id="{18ADAB3E-0B2F-4964-8E92-A1FB97DD5B64}"/>
              </a:ext>
            </a:extLst>
          </p:cNvPr>
          <p:cNvCxnSpPr>
            <a:cxnSpLocks/>
            <a:endCxn id="264" idx="4"/>
          </p:cNvCxnSpPr>
          <p:nvPr/>
        </p:nvCxnSpPr>
        <p:spPr>
          <a:xfrm flipV="1">
            <a:off x="7089775" y="4005896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4722F2A7-8E16-4A4F-A3B3-AAD30C3D103C}"/>
              </a:ext>
            </a:extLst>
          </p:cNvPr>
          <p:cNvCxnSpPr>
            <a:cxnSpLocks/>
            <a:stCxn id="264" idx="6"/>
            <a:endCxn id="269" idx="2"/>
          </p:cNvCxnSpPr>
          <p:nvPr/>
        </p:nvCxnSpPr>
        <p:spPr>
          <a:xfrm flipV="1">
            <a:off x="7635436" y="3919613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0E48A54-CA0C-4339-ABD0-7A99754A18EF}"/>
                  </a:ext>
                </a:extLst>
              </p:cNvPr>
              <p:cNvSpPr txBox="1"/>
              <p:nvPr/>
            </p:nvSpPr>
            <p:spPr>
              <a:xfrm>
                <a:off x="7693148" y="3798726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0E48A54-CA0C-4339-ABD0-7A99754A1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3798726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D42FE7A0-D325-4C7B-8CFC-7824548F5D58}"/>
              </a:ext>
            </a:extLst>
          </p:cNvPr>
          <p:cNvSpPr/>
          <p:nvPr/>
        </p:nvSpPr>
        <p:spPr>
          <a:xfrm>
            <a:off x="8112604" y="383555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8B36F0CD-297E-4CD0-8929-C5A32AE18D02}"/>
                  </a:ext>
                </a:extLst>
              </p:cNvPr>
              <p:cNvSpPr txBox="1"/>
              <p:nvPr/>
            </p:nvSpPr>
            <p:spPr>
              <a:xfrm>
                <a:off x="7998225" y="384911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8B36F0CD-297E-4CD0-8929-C5A32AE18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3849114"/>
                <a:ext cx="396876" cy="123111"/>
              </a:xfrm>
              <a:prstGeom prst="rect">
                <a:avLst/>
              </a:prstGeom>
              <a:blipFill>
                <a:blip r:embed="rId19"/>
                <a:stretch>
                  <a:fillRect b="-38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6C4B62FD-DF5B-4AD6-9389-BDAF1D68FB16}"/>
              </a:ext>
            </a:extLst>
          </p:cNvPr>
          <p:cNvCxnSpPr>
            <a:cxnSpLocks/>
            <a:stCxn id="269" idx="6"/>
          </p:cNvCxnSpPr>
          <p:nvPr/>
        </p:nvCxnSpPr>
        <p:spPr>
          <a:xfrm flipV="1">
            <a:off x="8280722" y="3919441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5DE6E855-CE23-4B23-9572-BD3AC12F2BC2}"/>
                  </a:ext>
                </a:extLst>
              </p:cNvPr>
              <p:cNvSpPr txBox="1"/>
              <p:nvPr/>
            </p:nvSpPr>
            <p:spPr>
              <a:xfrm>
                <a:off x="8295009" y="3659469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5DE6E855-CE23-4B23-9572-BD3AC12F2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3659469"/>
                <a:ext cx="563296" cy="233334"/>
              </a:xfrm>
              <a:prstGeom prst="rect">
                <a:avLst/>
              </a:prstGeom>
              <a:blipFill>
                <a:blip r:embed="rId20"/>
                <a:stretch>
                  <a:fillRect l="-3261" t="-2564" r="-4348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F18C9478-A719-49D9-A6F8-6864F6FBE6DB}"/>
              </a:ext>
            </a:extLst>
          </p:cNvPr>
          <p:cNvCxnSpPr>
            <a:cxnSpLocks/>
            <a:endCxn id="269" idx="5"/>
          </p:cNvCxnSpPr>
          <p:nvPr/>
        </p:nvCxnSpPr>
        <p:spPr>
          <a:xfrm flipH="1">
            <a:off x="8256102" y="3979052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6A4EE7F8-1B31-411F-B8E6-D4D7BA1C2794}"/>
                  </a:ext>
                </a:extLst>
              </p:cNvPr>
              <p:cNvSpPr txBox="1"/>
              <p:nvPr/>
            </p:nvSpPr>
            <p:spPr>
              <a:xfrm>
                <a:off x="8458057" y="398364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6A4EE7F8-1B31-411F-B8E6-D4D7BA1C2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3983643"/>
                <a:ext cx="146001" cy="255134"/>
              </a:xfrm>
              <a:prstGeom prst="rect">
                <a:avLst/>
              </a:prstGeom>
              <a:blipFill>
                <a:blip r:embed="rId35"/>
                <a:stretch>
                  <a:fillRect l="-16667" t="-2381" r="-1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4FA29DE5-7E80-40D8-B7E7-4F413A7C2012}"/>
              </a:ext>
            </a:extLst>
          </p:cNvPr>
          <p:cNvCxnSpPr>
            <a:cxnSpLocks/>
            <a:stCxn id="269" idx="3"/>
            <a:endCxn id="264" idx="5"/>
          </p:cNvCxnSpPr>
          <p:nvPr/>
        </p:nvCxnSpPr>
        <p:spPr>
          <a:xfrm flipH="1">
            <a:off x="7610816" y="3979052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DA8EE9BB-BA2B-4ADE-9F89-86408D1AB025}"/>
                  </a:ext>
                </a:extLst>
              </p:cNvPr>
              <p:cNvSpPr txBox="1"/>
              <p:nvPr/>
            </p:nvSpPr>
            <p:spPr>
              <a:xfrm>
                <a:off x="7705335" y="3993468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DA8EE9BB-BA2B-4ADE-9F89-86408D1AB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3993468"/>
                <a:ext cx="367408" cy="255134"/>
              </a:xfrm>
              <a:prstGeom prst="rect">
                <a:avLst/>
              </a:prstGeom>
              <a:blipFill>
                <a:blip r:embed="rId31"/>
                <a:stretch>
                  <a:fillRect t="-2381" r="-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BDDF82AE-9FA4-43F8-A3BF-B168A1D89461}"/>
              </a:ext>
            </a:extLst>
          </p:cNvPr>
          <p:cNvCxnSpPr>
            <a:cxnSpLocks/>
            <a:stCxn id="264" idx="3"/>
            <a:endCxn id="257" idx="5"/>
          </p:cNvCxnSpPr>
          <p:nvPr/>
        </p:nvCxnSpPr>
        <p:spPr>
          <a:xfrm flipH="1" flipV="1">
            <a:off x="7112165" y="3978880"/>
            <a:ext cx="379773" cy="23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60A77254-2E0B-4F78-96B5-F1E5E8038529}"/>
                  </a:ext>
                </a:extLst>
              </p:cNvPr>
              <p:cNvSpPr txBox="1"/>
              <p:nvPr/>
            </p:nvSpPr>
            <p:spPr>
              <a:xfrm>
                <a:off x="7145738" y="3983643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60A77254-2E0B-4F78-96B5-F1E5E8038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8" y="3983643"/>
                <a:ext cx="367408" cy="255134"/>
              </a:xfrm>
              <a:prstGeom prst="rect">
                <a:avLst/>
              </a:prstGeom>
              <a:blipFill>
                <a:blip r:embed="rId36"/>
                <a:stretch>
                  <a:fillRect t="-2381" r="-500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C3DD1734-5C80-4826-9F0C-793E08ABC466}"/>
              </a:ext>
            </a:extLst>
          </p:cNvPr>
          <p:cNvCxnSpPr>
            <a:cxnSpLocks/>
            <a:stCxn id="257" idx="3"/>
            <a:endCxn id="251" idx="5"/>
          </p:cNvCxnSpPr>
          <p:nvPr/>
        </p:nvCxnSpPr>
        <p:spPr>
          <a:xfrm flipH="1">
            <a:off x="6580664" y="3978880"/>
            <a:ext cx="412623" cy="50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236A1B75-A83F-4DB4-8191-1C25B818E9E2}"/>
                  </a:ext>
                </a:extLst>
              </p:cNvPr>
              <p:cNvSpPr txBox="1"/>
              <p:nvPr/>
            </p:nvSpPr>
            <p:spPr>
              <a:xfrm>
                <a:off x="6544312" y="3993468"/>
                <a:ext cx="529825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236A1B75-A83F-4DB4-8191-1C25B818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312" y="3993468"/>
                <a:ext cx="529825" cy="255134"/>
              </a:xfrm>
              <a:prstGeom prst="rect">
                <a:avLst/>
              </a:prstGeom>
              <a:blipFill>
                <a:blip r:embed="rId37"/>
                <a:stretch>
                  <a:fillRect t="-2381" r="-116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1" name="椭圆 290">
            <a:extLst>
              <a:ext uri="{FF2B5EF4-FFF2-40B4-BE49-F238E27FC236}">
                <a16:creationId xmlns:a16="http://schemas.microsoft.com/office/drawing/2014/main" id="{F8A9C891-F8AA-4275-AC34-AD37A9BA4628}"/>
              </a:ext>
            </a:extLst>
          </p:cNvPr>
          <p:cNvSpPr/>
          <p:nvPr/>
        </p:nvSpPr>
        <p:spPr>
          <a:xfrm>
            <a:off x="7206690" y="4735976"/>
            <a:ext cx="236266" cy="236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EE8B5AC1-B55C-471E-A8B1-9615B59ECE63}"/>
              </a:ext>
            </a:extLst>
          </p:cNvPr>
          <p:cNvCxnSpPr>
            <a:cxnSpLocks/>
            <a:endCxn id="291" idx="2"/>
          </p:cNvCxnSpPr>
          <p:nvPr/>
        </p:nvCxnSpPr>
        <p:spPr>
          <a:xfrm>
            <a:off x="6769856" y="4854109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DAB10645-A7CF-4B86-83D5-4A133CEDA2D4}"/>
              </a:ext>
            </a:extLst>
          </p:cNvPr>
          <p:cNvCxnSpPr>
            <a:cxnSpLocks/>
            <a:stCxn id="291" idx="6"/>
          </p:cNvCxnSpPr>
          <p:nvPr/>
        </p:nvCxnSpPr>
        <p:spPr>
          <a:xfrm>
            <a:off x="7442956" y="4854109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09542238-9F81-41D6-9245-61904EE045C4}"/>
              </a:ext>
            </a:extLst>
          </p:cNvPr>
          <p:cNvCxnSpPr>
            <a:cxnSpLocks/>
            <a:stCxn id="291" idx="3"/>
          </p:cNvCxnSpPr>
          <p:nvPr/>
        </p:nvCxnSpPr>
        <p:spPr>
          <a:xfrm flipH="1">
            <a:off x="6719744" y="4937642"/>
            <a:ext cx="521546" cy="47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DD6E1B69-7ABB-47BF-B213-F871BC1EF78F}"/>
              </a:ext>
            </a:extLst>
          </p:cNvPr>
          <p:cNvCxnSpPr>
            <a:cxnSpLocks/>
            <a:endCxn id="291" idx="5"/>
          </p:cNvCxnSpPr>
          <p:nvPr/>
        </p:nvCxnSpPr>
        <p:spPr>
          <a:xfrm flipH="1">
            <a:off x="7408356" y="4936899"/>
            <a:ext cx="471434" cy="74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75D66BB0-BB41-4427-9C36-26AB8D863B51}"/>
                  </a:ext>
                </a:extLst>
              </p:cNvPr>
              <p:cNvSpPr txBox="1"/>
              <p:nvPr/>
            </p:nvSpPr>
            <p:spPr>
              <a:xfrm>
                <a:off x="6921761" y="4688542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75D66BB0-BB41-4427-9C36-26AB8D863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761" y="4688542"/>
                <a:ext cx="86434" cy="123111"/>
              </a:xfrm>
              <a:prstGeom prst="rect">
                <a:avLst/>
              </a:prstGeom>
              <a:blipFill>
                <a:blip r:embed="rId21"/>
                <a:stretch>
                  <a:fillRect l="-13333" r="-666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FF63B435-C7C0-4961-A14E-4D83C6301BE0}"/>
                  </a:ext>
                </a:extLst>
              </p:cNvPr>
              <p:cNvSpPr txBox="1"/>
              <p:nvPr/>
            </p:nvSpPr>
            <p:spPr>
              <a:xfrm>
                <a:off x="7591516" y="4681539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FF63B435-C7C0-4961-A14E-4D83C630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516" y="4681539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5E8FDBB6-331C-43BC-8270-4467F6821B2F}"/>
                  </a:ext>
                </a:extLst>
              </p:cNvPr>
              <p:cNvSpPr txBox="1"/>
              <p:nvPr/>
            </p:nvSpPr>
            <p:spPr>
              <a:xfrm>
                <a:off x="7542370" y="4972242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5E8FDBB6-331C-43BC-8270-4467F6821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370" y="4972242"/>
                <a:ext cx="146001" cy="255134"/>
              </a:xfrm>
              <a:prstGeom prst="rect">
                <a:avLst/>
              </a:prstGeom>
              <a:blipFill>
                <a:blip r:embed="rId4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0" name="文本框 299">
            <a:extLst>
              <a:ext uri="{FF2B5EF4-FFF2-40B4-BE49-F238E27FC236}">
                <a16:creationId xmlns:a16="http://schemas.microsoft.com/office/drawing/2014/main" id="{B9B23711-0B6E-4221-9C89-F34FA10121AB}"/>
              </a:ext>
            </a:extLst>
          </p:cNvPr>
          <p:cNvSpPr txBox="1"/>
          <p:nvPr/>
        </p:nvSpPr>
        <p:spPr>
          <a:xfrm>
            <a:off x="7122684" y="4767622"/>
            <a:ext cx="4042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sigmoid</a:t>
            </a:r>
            <a:endParaRPr lang="zh-CN" altLang="en-US" sz="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45B3F95D-8E65-409D-BE90-9116C99EC687}"/>
                  </a:ext>
                </a:extLst>
              </p:cNvPr>
              <p:cNvSpPr txBox="1"/>
              <p:nvPr/>
            </p:nvSpPr>
            <p:spPr>
              <a:xfrm>
                <a:off x="6802643" y="4971644"/>
                <a:ext cx="435760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45B3F95D-8E65-409D-BE90-9116C99E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643" y="4971644"/>
                <a:ext cx="435760" cy="255134"/>
              </a:xfrm>
              <a:prstGeom prst="rect">
                <a:avLst/>
              </a:prstGeom>
              <a:blipFill>
                <a:blip r:embed="rId38"/>
                <a:stretch>
                  <a:fillRect l="-5634" t="-4878" b="-17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D3B72E25-CDBA-45DC-8AEC-43ACB5C03075}"/>
              </a:ext>
            </a:extLst>
          </p:cNvPr>
          <p:cNvCxnSpPr>
            <a:cxnSpLocks/>
            <a:stCxn id="251" idx="3"/>
          </p:cNvCxnSpPr>
          <p:nvPr/>
        </p:nvCxnSpPr>
        <p:spPr>
          <a:xfrm flipH="1">
            <a:off x="6087898" y="3983912"/>
            <a:ext cx="37388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C19A4E73-E72C-4AB3-A815-F974BD58E741}"/>
                  </a:ext>
                </a:extLst>
              </p:cNvPr>
              <p:cNvSpPr txBox="1"/>
              <p:nvPr/>
            </p:nvSpPr>
            <p:spPr>
              <a:xfrm>
                <a:off x="6018670" y="3988234"/>
                <a:ext cx="435760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C19A4E73-E72C-4AB3-A815-F974BD58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670" y="3988234"/>
                <a:ext cx="435760" cy="255134"/>
              </a:xfrm>
              <a:prstGeom prst="rect">
                <a:avLst/>
              </a:prstGeom>
              <a:blipFill>
                <a:blip r:embed="rId39"/>
                <a:stretch>
                  <a:fillRect l="-4167" t="-238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" name="椭圆 314">
            <a:extLst>
              <a:ext uri="{FF2B5EF4-FFF2-40B4-BE49-F238E27FC236}">
                <a16:creationId xmlns:a16="http://schemas.microsoft.com/office/drawing/2014/main" id="{A0B8FB96-8DAA-40F7-A732-3F03A7BB7D69}"/>
              </a:ext>
            </a:extLst>
          </p:cNvPr>
          <p:cNvSpPr/>
          <p:nvPr/>
        </p:nvSpPr>
        <p:spPr>
          <a:xfrm>
            <a:off x="7205628" y="5398630"/>
            <a:ext cx="236266" cy="236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76952319-8C9B-490C-8E2D-F5C090C835BE}"/>
              </a:ext>
            </a:extLst>
          </p:cNvPr>
          <p:cNvCxnSpPr>
            <a:cxnSpLocks/>
            <a:endCxn id="315" idx="2"/>
          </p:cNvCxnSpPr>
          <p:nvPr/>
        </p:nvCxnSpPr>
        <p:spPr>
          <a:xfrm>
            <a:off x="6768794" y="5516763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0538B03C-E6E9-47F9-9745-8A5CBBB09CD1}"/>
              </a:ext>
            </a:extLst>
          </p:cNvPr>
          <p:cNvCxnSpPr>
            <a:cxnSpLocks/>
            <a:stCxn id="315" idx="6"/>
          </p:cNvCxnSpPr>
          <p:nvPr/>
        </p:nvCxnSpPr>
        <p:spPr>
          <a:xfrm>
            <a:off x="7441894" y="5516763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83C70979-8465-46C4-9D69-64198B77CC77}"/>
              </a:ext>
            </a:extLst>
          </p:cNvPr>
          <p:cNvCxnSpPr>
            <a:cxnSpLocks/>
            <a:stCxn id="315" idx="3"/>
          </p:cNvCxnSpPr>
          <p:nvPr/>
        </p:nvCxnSpPr>
        <p:spPr>
          <a:xfrm flipH="1">
            <a:off x="6718682" y="5600296"/>
            <a:ext cx="521546" cy="47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36414E0E-A515-45ED-A442-CCF062798171}"/>
              </a:ext>
            </a:extLst>
          </p:cNvPr>
          <p:cNvCxnSpPr>
            <a:cxnSpLocks/>
            <a:endCxn id="315" idx="5"/>
          </p:cNvCxnSpPr>
          <p:nvPr/>
        </p:nvCxnSpPr>
        <p:spPr>
          <a:xfrm flipH="1">
            <a:off x="7407294" y="5599553"/>
            <a:ext cx="471434" cy="74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E41F0CA7-5C0F-40DE-9FC0-92F25E3E2AB9}"/>
                  </a:ext>
                </a:extLst>
              </p:cNvPr>
              <p:cNvSpPr txBox="1"/>
              <p:nvPr/>
            </p:nvSpPr>
            <p:spPr>
              <a:xfrm>
                <a:off x="6920699" y="5351196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E41F0CA7-5C0F-40DE-9FC0-92F25E3E2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699" y="5351196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A06004B9-6BC2-4E6B-84EF-7DA5075A82D7}"/>
                  </a:ext>
                </a:extLst>
              </p:cNvPr>
              <p:cNvSpPr txBox="1"/>
              <p:nvPr/>
            </p:nvSpPr>
            <p:spPr>
              <a:xfrm>
                <a:off x="7590454" y="534419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A06004B9-6BC2-4E6B-84EF-7DA5075A8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454" y="5344193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C75BBF7-EDEA-49AD-B9DA-13EB6F3C54C0}"/>
                  </a:ext>
                </a:extLst>
              </p:cNvPr>
              <p:cNvSpPr txBox="1"/>
              <p:nvPr/>
            </p:nvSpPr>
            <p:spPr>
              <a:xfrm>
                <a:off x="7541308" y="5634896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C75BBF7-EDEA-49AD-B9DA-13EB6F3C5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308" y="5634896"/>
                <a:ext cx="146001" cy="255134"/>
              </a:xfrm>
              <a:prstGeom prst="rect">
                <a:avLst/>
              </a:prstGeom>
              <a:blipFill>
                <a:blip r:embed="rId40"/>
                <a:stretch>
                  <a:fillRect l="-16667" t="-2381" r="-1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文本框 322">
            <a:extLst>
              <a:ext uri="{FF2B5EF4-FFF2-40B4-BE49-F238E27FC236}">
                <a16:creationId xmlns:a16="http://schemas.microsoft.com/office/drawing/2014/main" id="{FA454F6D-036C-47EB-BEE7-946820118A6D}"/>
              </a:ext>
            </a:extLst>
          </p:cNvPr>
          <p:cNvSpPr txBox="1"/>
          <p:nvPr/>
        </p:nvSpPr>
        <p:spPr>
          <a:xfrm>
            <a:off x="7121622" y="5430276"/>
            <a:ext cx="4042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sigmoid</a:t>
            </a:r>
            <a:endParaRPr lang="zh-CN" altLang="en-US" sz="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17DD9CDA-DDD7-4804-9F23-BF6DE2FBF4EA}"/>
                  </a:ext>
                </a:extLst>
              </p:cNvPr>
              <p:cNvSpPr txBox="1"/>
              <p:nvPr/>
            </p:nvSpPr>
            <p:spPr>
              <a:xfrm>
                <a:off x="6670702" y="5638929"/>
                <a:ext cx="547266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17DD9CDA-DDD7-4804-9F23-BF6DE2FBF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702" y="5638929"/>
                <a:ext cx="547266" cy="255134"/>
              </a:xfrm>
              <a:prstGeom prst="rect">
                <a:avLst/>
              </a:prstGeom>
              <a:blipFill>
                <a:blip r:embed="rId41"/>
                <a:stretch>
                  <a:fillRect l="-3333" t="-2381" r="-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53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6F18481-82D2-4B29-9266-1A708BF214DB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A932BB8-4169-4406-8C2F-88A95FD7CFAA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4845565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33C3770-7589-4EC6-BDEE-BB57521E834B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5400372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8109A8-FA92-412D-82D5-BF5D3FAC238A}"/>
                  </a:ext>
                </a:extLst>
              </p:cNvPr>
              <p:cNvSpPr txBox="1"/>
              <p:nvPr/>
            </p:nvSpPr>
            <p:spPr>
              <a:xfrm>
                <a:off x="5117127" y="1292662"/>
                <a:ext cx="39687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i="1">
                          <a:latin typeface="Cambria Math" panose="02040503050406030204" pitchFamily="18" charset="0"/>
                        </a:rPr>
                        <m:t>dot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8109A8-FA92-412D-82D5-BF5D3FAC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127" y="1292662"/>
                <a:ext cx="396876" cy="107722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B12145A-C8D2-4A24-BC9D-AA0D50F2A6B3}"/>
                  </a:ext>
                </a:extLst>
              </p:cNvPr>
              <p:cNvSpPr txBox="1"/>
              <p:nvPr/>
            </p:nvSpPr>
            <p:spPr>
              <a:xfrm>
                <a:off x="5016421" y="936905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8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B12145A-C8D2-4A24-BC9D-AA0D50F2A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421" y="936905"/>
                <a:ext cx="203069" cy="246221"/>
              </a:xfrm>
              <a:prstGeom prst="rect">
                <a:avLst/>
              </a:prstGeom>
              <a:blipFill>
                <a:blip r:embed="rId4"/>
                <a:stretch>
                  <a:fillRect l="-21212" t="-2500" r="-1818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281B5D-A62B-4ABB-AF74-59550CF845B2}"/>
                  </a:ext>
                </a:extLst>
              </p:cNvPr>
              <p:cNvSpPr txBox="1"/>
              <p:nvPr/>
            </p:nvSpPr>
            <p:spPr>
              <a:xfrm>
                <a:off x="5520604" y="1100302"/>
                <a:ext cx="2734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281B5D-A62B-4ABB-AF74-59550CF84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604" y="1100302"/>
                <a:ext cx="273408" cy="246221"/>
              </a:xfrm>
              <a:prstGeom prst="rect">
                <a:avLst/>
              </a:prstGeom>
              <a:blipFill>
                <a:blip r:embed="rId5"/>
                <a:stretch>
                  <a:fillRect l="-9091" r="-11364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B0A3EBEC-60BE-4149-85D8-9C06229C48BF}"/>
              </a:ext>
            </a:extLst>
          </p:cNvPr>
          <p:cNvSpPr/>
          <p:nvPr/>
        </p:nvSpPr>
        <p:spPr>
          <a:xfrm>
            <a:off x="5896813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194623D-8DB8-4023-B6D1-4EFBE8208787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064931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ECE9C2-A371-45DD-9408-4030E14788CA}"/>
                  </a:ext>
                </a:extLst>
              </p:cNvPr>
              <p:cNvSpPr txBox="1"/>
              <p:nvPr/>
            </p:nvSpPr>
            <p:spPr>
              <a:xfrm>
                <a:off x="6207642" y="1113223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ECE9C2-A371-45DD-9408-4030E1478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642" y="1113223"/>
                <a:ext cx="203069" cy="246221"/>
              </a:xfrm>
              <a:prstGeom prst="rect">
                <a:avLst/>
              </a:prstGeom>
              <a:blipFill>
                <a:blip r:embed="rId6"/>
                <a:stretch>
                  <a:fillRect l="-17647" t="-2500" r="-1764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0E982A3-6EEE-40A5-9BBC-197E03491690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856360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3909CAF-4DA9-46A1-A01A-35EFB9A07E56}"/>
                  </a:ext>
                </a:extLst>
              </p:cNvPr>
              <p:cNvSpPr txBox="1"/>
              <p:nvPr/>
            </p:nvSpPr>
            <p:spPr>
              <a:xfrm>
                <a:off x="4814508" y="1379335"/>
                <a:ext cx="2591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3909CAF-4DA9-46A1-A01A-35EFB9A07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508" y="1379335"/>
                <a:ext cx="259174" cy="246221"/>
              </a:xfrm>
              <a:prstGeom prst="rect">
                <a:avLst/>
              </a:prstGeom>
              <a:blipFill>
                <a:blip r:embed="rId7"/>
                <a:stretch>
                  <a:fillRect l="-16667" r="-14286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F4953C5-0B4D-404C-8F6B-C43410DF1E35}"/>
                  </a:ext>
                </a:extLst>
              </p:cNvPr>
              <p:cNvSpPr txBox="1"/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F4953C5-0B4D-404C-8F6B-C43410DF1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BCD6DC80-5E1A-4D7C-B98D-DAA514B8A108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5256874" y="1436281"/>
            <a:ext cx="723998" cy="425857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5AC822D-95B3-4D38-A18B-B68B304EBEB6}"/>
                  </a:ext>
                </a:extLst>
              </p:cNvPr>
              <p:cNvSpPr txBox="1"/>
              <p:nvPr/>
            </p:nvSpPr>
            <p:spPr>
              <a:xfrm>
                <a:off x="5492878" y="1615917"/>
                <a:ext cx="2030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5AC822D-95B3-4D38-A18B-B68B304EB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878" y="1615917"/>
                <a:ext cx="203068" cy="246221"/>
              </a:xfrm>
              <a:prstGeom prst="rect">
                <a:avLst/>
              </a:prstGeom>
              <a:blipFill>
                <a:blip r:embed="rId9"/>
                <a:stretch>
                  <a:fillRect l="-18182" r="-2121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椭圆 27">
            <a:extLst>
              <a:ext uri="{FF2B5EF4-FFF2-40B4-BE49-F238E27FC236}">
                <a16:creationId xmlns:a16="http://schemas.microsoft.com/office/drawing/2014/main" id="{50198C87-544A-438A-A153-85F188026673}"/>
              </a:ext>
            </a:extLst>
          </p:cNvPr>
          <p:cNvSpPr/>
          <p:nvPr/>
        </p:nvSpPr>
        <p:spPr>
          <a:xfrm>
            <a:off x="5263311" y="236998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29B732C-EC89-4015-9D37-72D875374F57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919222" y="2030256"/>
            <a:ext cx="368709" cy="36434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27B4894-53C0-4321-B945-255082BEA8CB}"/>
              </a:ext>
            </a:extLst>
          </p:cNvPr>
          <p:cNvCxnSpPr>
            <a:cxnSpLocks/>
            <a:stCxn id="28" idx="6"/>
            <a:endCxn id="34" idx="2"/>
          </p:cNvCxnSpPr>
          <p:nvPr/>
        </p:nvCxnSpPr>
        <p:spPr>
          <a:xfrm>
            <a:off x="5431429" y="2454041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2860089-76E3-4560-901E-660D1C0342E3}"/>
                  </a:ext>
                </a:extLst>
              </p:cNvPr>
              <p:cNvSpPr txBox="1"/>
              <p:nvPr/>
            </p:nvSpPr>
            <p:spPr>
              <a:xfrm>
                <a:off x="5146822" y="2401705"/>
                <a:ext cx="39687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i="1">
                          <a:latin typeface="Cambria Math" panose="02040503050406030204" pitchFamily="18" charset="0"/>
                        </a:rPr>
                        <m:t>dot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2860089-76E3-4560-901E-660D1C034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822" y="2401705"/>
                <a:ext cx="396876" cy="107722"/>
              </a:xfrm>
              <a:prstGeom prst="rect">
                <a:avLst/>
              </a:prstGeom>
              <a:blipFill>
                <a:blip r:embed="rId1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B58A226-ECB4-439C-8FBE-47A5CA9B48FB}"/>
                  </a:ext>
                </a:extLst>
              </p:cNvPr>
              <p:cNvSpPr txBox="1"/>
              <p:nvPr/>
            </p:nvSpPr>
            <p:spPr>
              <a:xfrm>
                <a:off x="5078573" y="2022504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800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B58A226-ECB4-439C-8FBE-47A5CA9B4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573" y="2022504"/>
                <a:ext cx="203069" cy="246221"/>
              </a:xfrm>
              <a:prstGeom prst="rect">
                <a:avLst/>
              </a:prstGeom>
              <a:blipFill>
                <a:blip r:embed="rId11"/>
                <a:stretch>
                  <a:fillRect l="-18182" t="-2500" r="-2121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4AAD474-E618-4B90-8D9F-C3D99918056B}"/>
                  </a:ext>
                </a:extLst>
              </p:cNvPr>
              <p:cNvSpPr txBox="1"/>
              <p:nvPr/>
            </p:nvSpPr>
            <p:spPr>
              <a:xfrm>
                <a:off x="5551661" y="2205171"/>
                <a:ext cx="2734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4AAD474-E618-4B90-8D9F-C3D999180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661" y="2205171"/>
                <a:ext cx="273408" cy="246221"/>
              </a:xfrm>
              <a:prstGeom prst="rect">
                <a:avLst/>
              </a:prstGeom>
              <a:blipFill>
                <a:blip r:embed="rId12"/>
                <a:stretch>
                  <a:fillRect l="-8889" t="-2500" r="-8889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6C99A14F-1A72-4A48-87FC-9D5551FAA5FA}"/>
              </a:ext>
            </a:extLst>
          </p:cNvPr>
          <p:cNvSpPr/>
          <p:nvPr/>
        </p:nvSpPr>
        <p:spPr>
          <a:xfrm>
            <a:off x="5927870" y="237303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05C3A99-8A46-4120-8D86-3ECE5C46741F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6095988" y="2457091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C60D60C-2844-4D99-96CD-5E227EC186BA}"/>
                  </a:ext>
                </a:extLst>
              </p:cNvPr>
              <p:cNvSpPr txBox="1"/>
              <p:nvPr/>
            </p:nvSpPr>
            <p:spPr>
              <a:xfrm>
                <a:off x="6238699" y="2218092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C60D60C-2844-4D99-96CD-5E227EC18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699" y="2218092"/>
                <a:ext cx="203069" cy="246221"/>
              </a:xfrm>
              <a:prstGeom prst="rect">
                <a:avLst/>
              </a:prstGeom>
              <a:blipFill>
                <a:blip r:embed="rId13"/>
                <a:stretch>
                  <a:fillRect l="-17647" t="-2500" r="-1764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ABAAD5A-6D21-4A8F-98BD-56D1DDDCCAB1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4887417" y="2513480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7FB34BF-354C-4058-9B11-2ECBE24FED55}"/>
                  </a:ext>
                </a:extLst>
              </p:cNvPr>
              <p:cNvSpPr txBox="1"/>
              <p:nvPr/>
            </p:nvSpPr>
            <p:spPr>
              <a:xfrm>
                <a:off x="4845565" y="2484204"/>
                <a:ext cx="2591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7FB34BF-354C-4058-9B11-2ECBE24FE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565" y="2484204"/>
                <a:ext cx="259174" cy="246221"/>
              </a:xfrm>
              <a:prstGeom prst="rect">
                <a:avLst/>
              </a:prstGeom>
              <a:blipFill>
                <a:blip r:embed="rId14"/>
                <a:stretch>
                  <a:fillRect l="-16667" t="-2500" r="-14286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9C8630B-D531-4598-A9F9-76CB81F096E4}"/>
                  </a:ext>
                </a:extLst>
              </p:cNvPr>
              <p:cNvSpPr txBox="1"/>
              <p:nvPr/>
            </p:nvSpPr>
            <p:spPr>
              <a:xfrm>
                <a:off x="5813491" y="2407874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9C8630B-D531-4598-A9F9-76CB81F09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91" y="2407874"/>
                <a:ext cx="396876" cy="92333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CD4E72F2-22CE-42E5-8CC4-14A07AC00215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5360988" y="2541150"/>
            <a:ext cx="650941" cy="57511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680D499-B2A3-4A8C-92AF-884505A3FBB7}"/>
                  </a:ext>
                </a:extLst>
              </p:cNvPr>
              <p:cNvSpPr txBox="1"/>
              <p:nvPr/>
            </p:nvSpPr>
            <p:spPr>
              <a:xfrm>
                <a:off x="5465530" y="2881318"/>
                <a:ext cx="2030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680D499-B2A3-4A8C-92AF-884505A3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530" y="2881318"/>
                <a:ext cx="203068" cy="246221"/>
              </a:xfrm>
              <a:prstGeom prst="rect">
                <a:avLst/>
              </a:prstGeom>
              <a:blipFill>
                <a:blip r:embed="rId15"/>
                <a:stretch>
                  <a:fillRect l="-21212" t="-2500" r="-1818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5622F60-1E0D-4927-B326-D92DB5001984}"/>
              </a:ext>
            </a:extLst>
          </p:cNvPr>
          <p:cNvCxnSpPr>
            <a:cxnSpLocks/>
            <a:stCxn id="34" idx="3"/>
            <a:endCxn id="28" idx="5"/>
          </p:cNvCxnSpPr>
          <p:nvPr/>
        </p:nvCxnSpPr>
        <p:spPr>
          <a:xfrm flipH="1" flipV="1">
            <a:off x="5406809" y="2513480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263E3DC-2415-47D5-AC62-0DC0969CB830}"/>
              </a:ext>
            </a:extLst>
          </p:cNvPr>
          <p:cNvCxnSpPr>
            <a:cxnSpLocks/>
            <a:endCxn id="34" idx="5"/>
          </p:cNvCxnSpPr>
          <p:nvPr/>
        </p:nvCxnSpPr>
        <p:spPr>
          <a:xfrm flipH="1">
            <a:off x="6071368" y="2516530"/>
            <a:ext cx="4945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6F33F81-5EFE-4A1D-ACF3-F7E76AB92CA9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4923496" y="2538100"/>
            <a:ext cx="423874" cy="3017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D5D24C8-7274-4EF5-9A83-F9501E6CCF47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4864752" y="2040982"/>
            <a:ext cx="398559" cy="41305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6ACAE50-16E3-46A6-8442-AD68C14854BA}"/>
                  </a:ext>
                </a:extLst>
              </p:cNvPr>
              <p:cNvSpPr txBox="1"/>
              <p:nvPr/>
            </p:nvSpPr>
            <p:spPr>
              <a:xfrm>
                <a:off x="6260408" y="2541150"/>
                <a:ext cx="203068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6ACAE50-16E3-46A6-8442-AD68C1485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408" y="2541150"/>
                <a:ext cx="203068" cy="357149"/>
              </a:xfrm>
              <a:prstGeom prst="rect">
                <a:avLst/>
              </a:prstGeom>
              <a:blipFill>
                <a:blip r:embed="rId16"/>
                <a:stretch>
                  <a:fillRect l="-21212" t="-3448" r="-18182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AE5B5757-35E4-4B88-B3EA-D2EB2FA4BF1B}"/>
              </a:ext>
            </a:extLst>
          </p:cNvPr>
          <p:cNvCxnSpPr>
            <a:cxnSpLocks/>
            <a:stCxn id="34" idx="5"/>
          </p:cNvCxnSpPr>
          <p:nvPr/>
        </p:nvCxnSpPr>
        <p:spPr>
          <a:xfrm rot="5400000">
            <a:off x="5375598" y="2464942"/>
            <a:ext cx="644183" cy="747358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580B342-CE48-4FCD-A172-4C3B65C5C775}"/>
                  </a:ext>
                </a:extLst>
              </p:cNvPr>
              <p:cNvSpPr txBox="1"/>
              <p:nvPr/>
            </p:nvSpPr>
            <p:spPr>
              <a:xfrm>
                <a:off x="5458472" y="3171989"/>
                <a:ext cx="203068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580B342-CE48-4FCD-A172-4C3B65C5C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472" y="3171989"/>
                <a:ext cx="203068" cy="357149"/>
              </a:xfrm>
              <a:prstGeom prst="rect">
                <a:avLst/>
              </a:prstGeom>
              <a:blipFill>
                <a:blip r:embed="rId17"/>
                <a:stretch>
                  <a:fillRect l="-17647" t="-1695" r="-17647" b="-13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7D25AB9-975D-485A-8771-EF33857879A6}"/>
                  </a:ext>
                </a:extLst>
              </p:cNvPr>
              <p:cNvSpPr txBox="1"/>
              <p:nvPr/>
            </p:nvSpPr>
            <p:spPr>
              <a:xfrm>
                <a:off x="5712705" y="2515903"/>
                <a:ext cx="203068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7D25AB9-975D-485A-8771-EF3385787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705" y="2515903"/>
                <a:ext cx="203068" cy="357149"/>
              </a:xfrm>
              <a:prstGeom prst="rect">
                <a:avLst/>
              </a:prstGeom>
              <a:blipFill>
                <a:blip r:embed="rId18"/>
                <a:stretch>
                  <a:fillRect l="-18182" t="-3448" r="-21212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C804D1E9-69D3-4383-8EF2-0615C2B9A657}"/>
              </a:ext>
            </a:extLst>
          </p:cNvPr>
          <p:cNvSpPr txBox="1"/>
          <p:nvPr/>
        </p:nvSpPr>
        <p:spPr>
          <a:xfrm>
            <a:off x="5148184" y="2717273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56881A4-B814-4125-9FCD-3C7F77C2D15E}"/>
              </a:ext>
            </a:extLst>
          </p:cNvPr>
          <p:cNvSpPr txBox="1"/>
          <p:nvPr/>
        </p:nvSpPr>
        <p:spPr>
          <a:xfrm>
            <a:off x="4873339" y="2205171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B63F549-7FF5-449B-A087-5BB8D43458A4}"/>
              </a:ext>
            </a:extLst>
          </p:cNvPr>
          <p:cNvSpPr txBox="1"/>
          <p:nvPr/>
        </p:nvSpPr>
        <p:spPr>
          <a:xfrm>
            <a:off x="4002359" y="2220156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7ACA117-0C62-40D0-9C49-0DD47AEE2001}"/>
                  </a:ext>
                </a:extLst>
              </p:cNvPr>
              <p:cNvSpPr txBox="1"/>
              <p:nvPr/>
            </p:nvSpPr>
            <p:spPr>
              <a:xfrm>
                <a:off x="4144950" y="2152910"/>
                <a:ext cx="642227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3,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(3,2)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7ACA117-0C62-40D0-9C49-0DD47AEE2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50" y="2152910"/>
                <a:ext cx="642227" cy="326371"/>
              </a:xfrm>
              <a:prstGeom prst="rect">
                <a:avLst/>
              </a:prstGeom>
              <a:blipFill>
                <a:blip r:embed="rId19"/>
                <a:stretch>
                  <a:fillRect l="-6667" t="-1852" r="-190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75A6D591-37D9-427C-9AA8-04829057E835}"/>
              </a:ext>
            </a:extLst>
          </p:cNvPr>
          <p:cNvSpPr txBox="1"/>
          <p:nvPr/>
        </p:nvSpPr>
        <p:spPr>
          <a:xfrm>
            <a:off x="4001654" y="2639174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0442B22-C286-4FEA-8C9B-7A3449CFAE88}"/>
                  </a:ext>
                </a:extLst>
              </p:cNvPr>
              <p:cNvSpPr txBox="1"/>
              <p:nvPr/>
            </p:nvSpPr>
            <p:spPr>
              <a:xfrm>
                <a:off x="4144245" y="2571928"/>
                <a:ext cx="648704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2, 1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(1,3)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0442B22-C286-4FEA-8C9B-7A3449CFA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245" y="2571928"/>
                <a:ext cx="648704" cy="326371"/>
              </a:xfrm>
              <a:prstGeom prst="rect">
                <a:avLst/>
              </a:prstGeom>
              <a:blipFill>
                <a:blip r:embed="rId20"/>
                <a:stretch>
                  <a:fillRect l="-6604" t="-3774" r="-2830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2D1FF94-DB7D-41CE-B6F6-8E6003657590}"/>
              </a:ext>
            </a:extLst>
          </p:cNvPr>
          <p:cNvCxnSpPr/>
          <p:nvPr/>
        </p:nvCxnSpPr>
        <p:spPr>
          <a:xfrm>
            <a:off x="4799013" y="1997075"/>
            <a:ext cx="0" cy="13255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3498143C-3A29-4845-BC17-B6AD846D8A99}"/>
              </a:ext>
            </a:extLst>
          </p:cNvPr>
          <p:cNvSpPr/>
          <p:nvPr/>
        </p:nvSpPr>
        <p:spPr>
          <a:xfrm>
            <a:off x="5264766" y="431450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02EBEBD-B52B-41DD-AC46-5662344E5B5F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936732" y="3961317"/>
            <a:ext cx="352654" cy="37780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48749CF-B9DB-4C12-92FE-092EB368DD38}"/>
              </a:ext>
            </a:extLst>
          </p:cNvPr>
          <p:cNvCxnSpPr>
            <a:cxnSpLocks/>
            <a:stCxn id="46" idx="6"/>
            <a:endCxn id="55" idx="2"/>
          </p:cNvCxnSpPr>
          <p:nvPr/>
        </p:nvCxnSpPr>
        <p:spPr>
          <a:xfrm>
            <a:off x="5432884" y="4398561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66D543A-9D2F-4E9B-A730-0BCED3063E44}"/>
                  </a:ext>
                </a:extLst>
              </p:cNvPr>
              <p:cNvSpPr txBox="1"/>
              <p:nvPr/>
            </p:nvSpPr>
            <p:spPr>
              <a:xfrm>
                <a:off x="5152389" y="4343262"/>
                <a:ext cx="39687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i="1">
                          <a:latin typeface="Cambria Math" panose="02040503050406030204" pitchFamily="18" charset="0"/>
                        </a:rPr>
                        <m:t>dot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66D543A-9D2F-4E9B-A730-0BCED3063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389" y="4343262"/>
                <a:ext cx="396876" cy="107722"/>
              </a:xfrm>
              <a:prstGeom prst="rect">
                <a:avLst/>
              </a:prstGeom>
              <a:blipFill>
                <a:blip r:embed="rId2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1F67A6E-EC5D-433D-BE85-5A96BBA8264A}"/>
                  </a:ext>
                </a:extLst>
              </p:cNvPr>
              <p:cNvSpPr txBox="1"/>
              <p:nvPr/>
            </p:nvSpPr>
            <p:spPr>
              <a:xfrm>
                <a:off x="5080028" y="3967024"/>
                <a:ext cx="2809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,2)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800" b="1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1F67A6E-EC5D-433D-BE85-5A96BBA82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28" y="3967024"/>
                <a:ext cx="280911" cy="246221"/>
              </a:xfrm>
              <a:prstGeom prst="rect">
                <a:avLst/>
              </a:prstGeom>
              <a:blipFill>
                <a:blip r:embed="rId22"/>
                <a:stretch>
                  <a:fillRect l="-13043" t="-2500" r="-1521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CB62444-D048-43D5-BB33-ECBEF9F19721}"/>
                  </a:ext>
                </a:extLst>
              </p:cNvPr>
              <p:cNvSpPr txBox="1"/>
              <p:nvPr/>
            </p:nvSpPr>
            <p:spPr>
              <a:xfrm>
                <a:off x="5553116" y="4149691"/>
                <a:ext cx="281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CB62444-D048-43D5-BB33-ECBEF9F1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116" y="4149691"/>
                <a:ext cx="281103" cy="246221"/>
              </a:xfrm>
              <a:prstGeom prst="rect">
                <a:avLst/>
              </a:prstGeom>
              <a:blipFill>
                <a:blip r:embed="rId23"/>
                <a:stretch>
                  <a:fillRect l="-15217" t="-2500" r="-130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椭圆 54">
            <a:extLst>
              <a:ext uri="{FF2B5EF4-FFF2-40B4-BE49-F238E27FC236}">
                <a16:creationId xmlns:a16="http://schemas.microsoft.com/office/drawing/2014/main" id="{310B8D08-5364-4D50-B0F5-59CBB3AF93A5}"/>
              </a:ext>
            </a:extLst>
          </p:cNvPr>
          <p:cNvSpPr/>
          <p:nvPr/>
        </p:nvSpPr>
        <p:spPr>
          <a:xfrm>
            <a:off x="5929325" y="431755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7AFFC33-9264-4052-85F0-F03D0C7B9305}"/>
              </a:ext>
            </a:extLst>
          </p:cNvPr>
          <p:cNvCxnSpPr>
            <a:cxnSpLocks/>
            <a:stCxn id="55" idx="6"/>
          </p:cNvCxnSpPr>
          <p:nvPr/>
        </p:nvCxnSpPr>
        <p:spPr>
          <a:xfrm>
            <a:off x="6097443" y="4401611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33FFAF7-14E5-41E3-B5A6-0BAFBAEFDDF0}"/>
                  </a:ext>
                </a:extLst>
              </p:cNvPr>
              <p:cNvSpPr txBox="1"/>
              <p:nvPr/>
            </p:nvSpPr>
            <p:spPr>
              <a:xfrm>
                <a:off x="6240154" y="4162612"/>
                <a:ext cx="2809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33FFAF7-14E5-41E3-B5A6-0BAFBAEFD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154" y="4162612"/>
                <a:ext cx="280911" cy="246221"/>
              </a:xfrm>
              <a:prstGeom prst="rect">
                <a:avLst/>
              </a:prstGeom>
              <a:blipFill>
                <a:blip r:embed="rId24"/>
                <a:stretch>
                  <a:fillRect l="-15217" t="-2500" r="-130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7421681-6083-4D78-8F1D-792B0EDDE7F6}"/>
              </a:ext>
            </a:extLst>
          </p:cNvPr>
          <p:cNvCxnSpPr>
            <a:cxnSpLocks/>
            <a:endCxn id="46" idx="3"/>
          </p:cNvCxnSpPr>
          <p:nvPr/>
        </p:nvCxnSpPr>
        <p:spPr>
          <a:xfrm flipV="1">
            <a:off x="4888872" y="4458000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6EF366D-D30B-489B-A0A4-D4749EE5F279}"/>
                  </a:ext>
                </a:extLst>
              </p:cNvPr>
              <p:cNvSpPr txBox="1"/>
              <p:nvPr/>
            </p:nvSpPr>
            <p:spPr>
              <a:xfrm>
                <a:off x="4847020" y="4428724"/>
                <a:ext cx="2591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6EF366D-D30B-489B-A0A4-D4749EE5F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020" y="4428724"/>
                <a:ext cx="259174" cy="246221"/>
              </a:xfrm>
              <a:prstGeom prst="rect">
                <a:avLst/>
              </a:prstGeom>
              <a:blipFill>
                <a:blip r:embed="rId25"/>
                <a:stretch>
                  <a:fillRect l="-13953" r="-13953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5F50FEA1-D656-4914-A095-0F608F13A05F}"/>
                  </a:ext>
                </a:extLst>
              </p:cNvPr>
              <p:cNvSpPr txBox="1"/>
              <p:nvPr/>
            </p:nvSpPr>
            <p:spPr>
              <a:xfrm>
                <a:off x="5814946" y="4352394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5F50FEA1-D656-4914-A095-0F608F13A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946" y="4352394"/>
                <a:ext cx="396876" cy="92333"/>
              </a:xfrm>
              <a:prstGeom prst="rect">
                <a:avLst/>
              </a:prstGeom>
              <a:blipFill>
                <a:blip r:embed="rId2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980343CC-D406-44AE-8588-6F831F41A035}"/>
              </a:ext>
            </a:extLst>
          </p:cNvPr>
          <p:cNvCxnSpPr>
            <a:cxnSpLocks/>
            <a:endCxn id="55" idx="4"/>
          </p:cNvCxnSpPr>
          <p:nvPr/>
        </p:nvCxnSpPr>
        <p:spPr>
          <a:xfrm flipV="1">
            <a:off x="5362443" y="4485670"/>
            <a:ext cx="650941" cy="57511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4AF8730-9DFD-4F87-BAAB-0B5C1A030E73}"/>
                  </a:ext>
                </a:extLst>
              </p:cNvPr>
              <p:cNvSpPr txBox="1"/>
              <p:nvPr/>
            </p:nvSpPr>
            <p:spPr>
              <a:xfrm>
                <a:off x="5466985" y="4825838"/>
                <a:ext cx="2030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4AF8730-9DFD-4F87-BAAB-0B5C1A030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985" y="4825838"/>
                <a:ext cx="203068" cy="246221"/>
              </a:xfrm>
              <a:prstGeom prst="rect">
                <a:avLst/>
              </a:prstGeom>
              <a:blipFill>
                <a:blip r:embed="rId27"/>
                <a:stretch>
                  <a:fillRect l="-21212" t="-2500" r="-1818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C02EDE8-D28B-48CB-9FE5-4FA5C366093B}"/>
              </a:ext>
            </a:extLst>
          </p:cNvPr>
          <p:cNvCxnSpPr>
            <a:cxnSpLocks/>
            <a:stCxn id="55" idx="3"/>
            <a:endCxn id="46" idx="5"/>
          </p:cNvCxnSpPr>
          <p:nvPr/>
        </p:nvCxnSpPr>
        <p:spPr>
          <a:xfrm flipH="1" flipV="1">
            <a:off x="5408264" y="4458000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118D1CD-E602-4AD7-8BCC-33120672D289}"/>
              </a:ext>
            </a:extLst>
          </p:cNvPr>
          <p:cNvCxnSpPr>
            <a:cxnSpLocks/>
            <a:endCxn id="55" idx="5"/>
          </p:cNvCxnSpPr>
          <p:nvPr/>
        </p:nvCxnSpPr>
        <p:spPr>
          <a:xfrm flipH="1">
            <a:off x="6072823" y="4461050"/>
            <a:ext cx="4945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E9D2FAF-B7C7-48C6-B521-29CB111D8C6D}"/>
              </a:ext>
            </a:extLst>
          </p:cNvPr>
          <p:cNvCxnSpPr>
            <a:cxnSpLocks/>
            <a:stCxn id="46" idx="4"/>
          </p:cNvCxnSpPr>
          <p:nvPr/>
        </p:nvCxnSpPr>
        <p:spPr>
          <a:xfrm flipH="1">
            <a:off x="4924951" y="4482620"/>
            <a:ext cx="423874" cy="3017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F39E3F6-E703-4D59-8CD1-0D4D77C02706}"/>
                  </a:ext>
                </a:extLst>
              </p:cNvPr>
              <p:cNvSpPr txBox="1"/>
              <p:nvPr/>
            </p:nvSpPr>
            <p:spPr>
              <a:xfrm>
                <a:off x="6261863" y="4485670"/>
                <a:ext cx="280911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F39E3F6-E703-4D59-8CD1-0D4D77C02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863" y="4485670"/>
                <a:ext cx="280911" cy="357149"/>
              </a:xfrm>
              <a:prstGeom prst="rect">
                <a:avLst/>
              </a:prstGeom>
              <a:blipFill>
                <a:blip r:embed="rId28"/>
                <a:stretch>
                  <a:fillRect l="-13043" t="-3448" r="-15217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3242634C-EC72-4709-A447-1B5275E83721}"/>
              </a:ext>
            </a:extLst>
          </p:cNvPr>
          <p:cNvCxnSpPr>
            <a:cxnSpLocks/>
            <a:stCxn id="55" idx="5"/>
          </p:cNvCxnSpPr>
          <p:nvPr/>
        </p:nvCxnSpPr>
        <p:spPr>
          <a:xfrm rot="5400000">
            <a:off x="5377053" y="4409462"/>
            <a:ext cx="644183" cy="747358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149DB65-1E6A-4A43-AF2A-6ADBE665EAC5}"/>
                  </a:ext>
                </a:extLst>
              </p:cNvPr>
              <p:cNvSpPr txBox="1"/>
              <p:nvPr/>
            </p:nvSpPr>
            <p:spPr>
              <a:xfrm>
                <a:off x="4144245" y="4935466"/>
                <a:ext cx="463525" cy="341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70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7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7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70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149DB65-1E6A-4A43-AF2A-6ADBE665E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245" y="4935466"/>
                <a:ext cx="463525" cy="341760"/>
              </a:xfrm>
              <a:prstGeom prst="rect">
                <a:avLst/>
              </a:prstGeom>
              <a:blipFill>
                <a:blip r:embed="rId29"/>
                <a:stretch>
                  <a:fillRect l="-9211" t="-3571" r="-3947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CD1E1575-5F80-49F5-9307-8AEDFE78BADA}"/>
                  </a:ext>
                </a:extLst>
              </p:cNvPr>
              <p:cNvSpPr txBox="1"/>
              <p:nvPr/>
            </p:nvSpPr>
            <p:spPr>
              <a:xfrm>
                <a:off x="5684566" y="4460357"/>
                <a:ext cx="280911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CD1E1575-5F80-49F5-9307-8AEDFE78B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566" y="4460357"/>
                <a:ext cx="280911" cy="357149"/>
              </a:xfrm>
              <a:prstGeom prst="rect">
                <a:avLst/>
              </a:prstGeom>
              <a:blipFill>
                <a:blip r:embed="rId30"/>
                <a:stretch>
                  <a:fillRect l="-15217" t="-3448" r="-13043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907DCF3D-963F-4FA7-AF0C-6CB981B8895F}"/>
              </a:ext>
            </a:extLst>
          </p:cNvPr>
          <p:cNvSpPr txBox="1"/>
          <p:nvPr/>
        </p:nvSpPr>
        <p:spPr>
          <a:xfrm>
            <a:off x="5149639" y="4661793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9595C78-6AB4-4EBC-A81D-26E4A0A77DBE}"/>
              </a:ext>
            </a:extLst>
          </p:cNvPr>
          <p:cNvSpPr txBox="1"/>
          <p:nvPr/>
        </p:nvSpPr>
        <p:spPr>
          <a:xfrm>
            <a:off x="4874794" y="4149691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6300891-5EBC-4816-BD39-F8C17FA4A4A5}"/>
              </a:ext>
            </a:extLst>
          </p:cNvPr>
          <p:cNvSpPr txBox="1"/>
          <p:nvPr/>
        </p:nvSpPr>
        <p:spPr>
          <a:xfrm>
            <a:off x="4003814" y="4164676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C4C71143-EADA-49BD-B4B1-3F744414A64C}"/>
                  </a:ext>
                </a:extLst>
              </p:cNvPr>
              <p:cNvSpPr txBox="1"/>
              <p:nvPr/>
            </p:nvSpPr>
            <p:spPr>
              <a:xfrm>
                <a:off x="4146405" y="4097430"/>
                <a:ext cx="642227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altLang="zh-CN" sz="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(3,2)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C4C71143-EADA-49BD-B4B1-3F744414A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405" y="4097430"/>
                <a:ext cx="642227" cy="326371"/>
              </a:xfrm>
              <a:prstGeom prst="rect">
                <a:avLst/>
              </a:prstGeom>
              <a:blipFill>
                <a:blip r:embed="rId31"/>
                <a:stretch>
                  <a:fillRect l="-5660" t="-1852" r="-283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9C8A6106-5DF2-4310-B86C-C5437CC13431}"/>
              </a:ext>
            </a:extLst>
          </p:cNvPr>
          <p:cNvSpPr txBox="1"/>
          <p:nvPr/>
        </p:nvSpPr>
        <p:spPr>
          <a:xfrm>
            <a:off x="4003109" y="4583694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A8AA7697-A9F0-4233-A46C-17EBC3FEF5E2}"/>
                  </a:ext>
                </a:extLst>
              </p:cNvPr>
              <p:cNvSpPr txBox="1"/>
              <p:nvPr/>
            </p:nvSpPr>
            <p:spPr>
              <a:xfrm>
                <a:off x="4145700" y="4516448"/>
                <a:ext cx="685829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2, </m:t>
                          </m:r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A8AA7697-A9F0-4233-A46C-17EBC3FEF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700" y="4516448"/>
                <a:ext cx="685829" cy="326371"/>
              </a:xfrm>
              <a:prstGeom prst="rect">
                <a:avLst/>
              </a:prstGeom>
              <a:blipFill>
                <a:blip r:embed="rId32"/>
                <a:stretch>
                  <a:fillRect l="-5310" t="-3774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81F276B-BF2B-4CD1-AEE2-51CF7AB6CB59}"/>
              </a:ext>
            </a:extLst>
          </p:cNvPr>
          <p:cNvCxnSpPr/>
          <p:nvPr/>
        </p:nvCxnSpPr>
        <p:spPr>
          <a:xfrm>
            <a:off x="4800468" y="3941595"/>
            <a:ext cx="0" cy="13255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71A46A38-185E-4F79-8B7E-53FA03F481E9}"/>
              </a:ext>
            </a:extLst>
          </p:cNvPr>
          <p:cNvSpPr txBox="1"/>
          <p:nvPr/>
        </p:nvSpPr>
        <p:spPr>
          <a:xfrm>
            <a:off x="5514122" y="5131881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3</a:t>
            </a:r>
            <a:endParaRPr lang="zh-CN" altLang="en-US" sz="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330C228-B7E7-4500-B659-7DD910CF7904}"/>
              </a:ext>
            </a:extLst>
          </p:cNvPr>
          <p:cNvSpPr txBox="1"/>
          <p:nvPr/>
        </p:nvSpPr>
        <p:spPr>
          <a:xfrm>
            <a:off x="4001654" y="5002712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3</a:t>
            </a:r>
            <a:endParaRPr lang="zh-CN" altLang="en-US" sz="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3238087-7957-4EFD-8A30-6A2E5D551418}"/>
              </a:ext>
            </a:extLst>
          </p:cNvPr>
          <p:cNvSpPr/>
          <p:nvPr/>
        </p:nvSpPr>
        <p:spPr>
          <a:xfrm>
            <a:off x="9220200" y="3529138"/>
            <a:ext cx="426241" cy="144052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3503C3-2E8D-4CF2-9E64-7E623E13B5D2}"/>
              </a:ext>
            </a:extLst>
          </p:cNvPr>
          <p:cNvSpPr txBox="1"/>
          <p:nvPr/>
        </p:nvSpPr>
        <p:spPr>
          <a:xfrm>
            <a:off x="9173586" y="4090134"/>
            <a:ext cx="983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Softmax</a:t>
            </a:r>
            <a:endParaRPr lang="zh-CN" altLang="en-US" sz="800" dirty="0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B490540-766A-4C8F-8E58-19A5548CCD64}"/>
              </a:ext>
            </a:extLst>
          </p:cNvPr>
          <p:cNvSpPr/>
          <p:nvPr/>
        </p:nvSpPr>
        <p:spPr>
          <a:xfrm>
            <a:off x="10355421" y="3529138"/>
            <a:ext cx="426241" cy="144052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CDB06CB-9F42-4E86-8E86-18BA1CE11D39}"/>
              </a:ext>
            </a:extLst>
          </p:cNvPr>
          <p:cNvSpPr txBox="1"/>
          <p:nvPr/>
        </p:nvSpPr>
        <p:spPr>
          <a:xfrm>
            <a:off x="10295676" y="4036507"/>
            <a:ext cx="54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Cross</a:t>
            </a:r>
          </a:p>
          <a:p>
            <a:pPr algn="ctr"/>
            <a:r>
              <a:rPr lang="en-US" altLang="zh-CN" sz="800" dirty="0"/>
              <a:t>Entropy</a:t>
            </a:r>
          </a:p>
          <a:p>
            <a:pPr algn="ctr"/>
            <a:r>
              <a:rPr lang="en-US" altLang="zh-CN" sz="800" dirty="0"/>
              <a:t>Error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B66F478-5CD1-4FC2-8146-94077B349130}"/>
              </a:ext>
            </a:extLst>
          </p:cNvPr>
          <p:cNvCxnSpPr>
            <a:cxnSpLocks/>
          </p:cNvCxnSpPr>
          <p:nvPr/>
        </p:nvCxnSpPr>
        <p:spPr>
          <a:xfrm flipH="1">
            <a:off x="9646442" y="3835930"/>
            <a:ext cx="70897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7423710C-513D-4CB8-B830-B0E95D0870D9}"/>
              </a:ext>
            </a:extLst>
          </p:cNvPr>
          <p:cNvCxnSpPr>
            <a:cxnSpLocks/>
          </p:cNvCxnSpPr>
          <p:nvPr/>
        </p:nvCxnSpPr>
        <p:spPr>
          <a:xfrm>
            <a:off x="9646441" y="3794392"/>
            <a:ext cx="70898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FD74A686-3135-4A77-8BFD-49B52FE67797}"/>
                  </a:ext>
                </a:extLst>
              </p:cNvPr>
              <p:cNvSpPr txBox="1"/>
              <p:nvPr/>
            </p:nvSpPr>
            <p:spPr>
              <a:xfrm>
                <a:off x="9956784" y="3650205"/>
                <a:ext cx="12862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FD74A686-3135-4A77-8BFD-49B52FE67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784" y="3650205"/>
                <a:ext cx="128625" cy="123111"/>
              </a:xfrm>
              <a:prstGeom prst="rect">
                <a:avLst/>
              </a:prstGeom>
              <a:blipFill>
                <a:blip r:embed="rId33"/>
                <a:stretch>
                  <a:fillRect l="-19048" r="-9524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12D3973-740E-4408-89E5-2B9C1AB1D550}"/>
              </a:ext>
            </a:extLst>
          </p:cNvPr>
          <p:cNvCxnSpPr>
            <a:cxnSpLocks/>
          </p:cNvCxnSpPr>
          <p:nvPr/>
        </p:nvCxnSpPr>
        <p:spPr>
          <a:xfrm flipH="1">
            <a:off x="9654116" y="4308134"/>
            <a:ext cx="70897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429CF132-7E7A-416D-B42C-78744E5E12D6}"/>
              </a:ext>
            </a:extLst>
          </p:cNvPr>
          <p:cNvCxnSpPr>
            <a:cxnSpLocks/>
          </p:cNvCxnSpPr>
          <p:nvPr/>
        </p:nvCxnSpPr>
        <p:spPr>
          <a:xfrm>
            <a:off x="9654115" y="4266596"/>
            <a:ext cx="70898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29A50FB5-A5AF-4B47-BBDB-F34A5D376D8D}"/>
                  </a:ext>
                </a:extLst>
              </p:cNvPr>
              <p:cNvSpPr txBox="1"/>
              <p:nvPr/>
            </p:nvSpPr>
            <p:spPr>
              <a:xfrm>
                <a:off x="9964458" y="4122409"/>
                <a:ext cx="13099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29A50FB5-A5AF-4B47-BBDB-F34A5D376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458" y="4122409"/>
                <a:ext cx="130997" cy="123111"/>
              </a:xfrm>
              <a:prstGeom prst="rect">
                <a:avLst/>
              </a:prstGeom>
              <a:blipFill>
                <a:blip r:embed="rId34"/>
                <a:stretch>
                  <a:fillRect l="-23810" r="-4762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003C02B-9961-485E-A6A6-D5C63928F14F}"/>
              </a:ext>
            </a:extLst>
          </p:cNvPr>
          <p:cNvCxnSpPr>
            <a:cxnSpLocks/>
          </p:cNvCxnSpPr>
          <p:nvPr/>
        </p:nvCxnSpPr>
        <p:spPr>
          <a:xfrm flipH="1">
            <a:off x="9654116" y="4757765"/>
            <a:ext cx="70897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DF0258CD-84CC-4748-8D79-DC4DFA5C6E17}"/>
              </a:ext>
            </a:extLst>
          </p:cNvPr>
          <p:cNvCxnSpPr>
            <a:cxnSpLocks/>
          </p:cNvCxnSpPr>
          <p:nvPr/>
        </p:nvCxnSpPr>
        <p:spPr>
          <a:xfrm>
            <a:off x="9654115" y="4716227"/>
            <a:ext cx="70898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3BD1071-3275-439B-BD3C-8510A9CAD1D6}"/>
                  </a:ext>
                </a:extLst>
              </p:cNvPr>
              <p:cNvSpPr txBox="1"/>
              <p:nvPr/>
            </p:nvSpPr>
            <p:spPr>
              <a:xfrm>
                <a:off x="9964458" y="4572040"/>
                <a:ext cx="13099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3BD1071-3275-439B-BD3C-8510A9CAD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458" y="4572040"/>
                <a:ext cx="130997" cy="123111"/>
              </a:xfrm>
              <a:prstGeom prst="rect">
                <a:avLst/>
              </a:prstGeom>
              <a:blipFill>
                <a:blip r:embed="rId35"/>
                <a:stretch>
                  <a:fillRect l="-23810" r="-4762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0E1E088A-7FB1-4A47-9E02-A309D68E3462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9964458" y="4122409"/>
            <a:ext cx="390963" cy="126991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9133828B-42D2-4FE8-A958-7EDBF5BA65D2}"/>
              </a:ext>
            </a:extLst>
          </p:cNvPr>
          <p:cNvCxnSpPr>
            <a:cxnSpLocks/>
          </p:cNvCxnSpPr>
          <p:nvPr/>
        </p:nvCxnSpPr>
        <p:spPr>
          <a:xfrm>
            <a:off x="9967667" y="4572040"/>
            <a:ext cx="390963" cy="126991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61AD9D2E-3394-459F-BB2C-DD6BF6B435A5}"/>
              </a:ext>
            </a:extLst>
          </p:cNvPr>
          <p:cNvCxnSpPr>
            <a:cxnSpLocks/>
          </p:cNvCxnSpPr>
          <p:nvPr/>
        </p:nvCxnSpPr>
        <p:spPr>
          <a:xfrm>
            <a:off x="9961913" y="3647773"/>
            <a:ext cx="390963" cy="126991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086830-F533-491A-B566-F430E13D1B46}"/>
                  </a:ext>
                </a:extLst>
              </p:cNvPr>
              <p:cNvSpPr txBox="1"/>
              <p:nvPr/>
            </p:nvSpPr>
            <p:spPr>
              <a:xfrm>
                <a:off x="9956784" y="3502724"/>
                <a:ext cx="11259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086830-F533-491A-B566-F430E13D1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784" y="3502724"/>
                <a:ext cx="112595" cy="123111"/>
              </a:xfrm>
              <a:prstGeom prst="rect">
                <a:avLst/>
              </a:prstGeom>
              <a:blipFill>
                <a:blip r:embed="rId36"/>
                <a:stretch>
                  <a:fillRect l="-15789" r="-1052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C4B2B6B1-2478-4972-BD38-345669E97C47}"/>
                  </a:ext>
                </a:extLst>
              </p:cNvPr>
              <p:cNvSpPr txBox="1"/>
              <p:nvPr/>
            </p:nvSpPr>
            <p:spPr>
              <a:xfrm>
                <a:off x="9952307" y="3974952"/>
                <a:ext cx="11496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C4B2B6B1-2478-4972-BD38-345669E97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307" y="3974952"/>
                <a:ext cx="114967" cy="123111"/>
              </a:xfrm>
              <a:prstGeom prst="rect">
                <a:avLst/>
              </a:prstGeom>
              <a:blipFill>
                <a:blip r:embed="rId37"/>
                <a:stretch>
                  <a:fillRect l="-22222" r="-1111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2B07EA06-931F-4B03-8BEF-66E71D05141A}"/>
                  </a:ext>
                </a:extLst>
              </p:cNvPr>
              <p:cNvSpPr txBox="1"/>
              <p:nvPr/>
            </p:nvSpPr>
            <p:spPr>
              <a:xfrm>
                <a:off x="9971650" y="4431661"/>
                <a:ext cx="11496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2B07EA06-931F-4B03-8BEF-66E71D051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650" y="4431661"/>
                <a:ext cx="114967" cy="123111"/>
              </a:xfrm>
              <a:prstGeom prst="rect">
                <a:avLst/>
              </a:prstGeom>
              <a:blipFill>
                <a:blip r:embed="rId38"/>
                <a:stretch>
                  <a:fillRect l="-21053" r="-526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463EBB7-05D4-49DB-B6B3-CDA1C58E86F6}"/>
              </a:ext>
            </a:extLst>
          </p:cNvPr>
          <p:cNvCxnSpPr>
            <a:cxnSpLocks/>
          </p:cNvCxnSpPr>
          <p:nvPr/>
        </p:nvCxnSpPr>
        <p:spPr>
          <a:xfrm flipH="1">
            <a:off x="10781664" y="4291654"/>
            <a:ext cx="46021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5A6A3B3E-B347-4DA2-BF2A-CF78F40FB06F}"/>
              </a:ext>
            </a:extLst>
          </p:cNvPr>
          <p:cNvCxnSpPr>
            <a:cxnSpLocks/>
          </p:cNvCxnSpPr>
          <p:nvPr/>
        </p:nvCxnSpPr>
        <p:spPr>
          <a:xfrm flipV="1">
            <a:off x="10781662" y="4249400"/>
            <a:ext cx="460219" cy="7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F684537-08C6-44EF-B575-2788CBA1EC77}"/>
                  </a:ext>
                </a:extLst>
              </p:cNvPr>
              <p:cNvSpPr txBox="1"/>
              <p:nvPr/>
            </p:nvSpPr>
            <p:spPr>
              <a:xfrm>
                <a:off x="10979689" y="4085837"/>
                <a:ext cx="854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F684537-08C6-44EF-B575-2788CBA1E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689" y="4085837"/>
                <a:ext cx="85473" cy="123111"/>
              </a:xfrm>
              <a:prstGeom prst="rect">
                <a:avLst/>
              </a:prstGeom>
              <a:blipFill>
                <a:blip r:embed="rId39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D2135976-76C5-4BCB-B59A-E633DAB96C63}"/>
                  </a:ext>
                </a:extLst>
              </p:cNvPr>
              <p:cNvSpPr txBox="1"/>
              <p:nvPr/>
            </p:nvSpPr>
            <p:spPr>
              <a:xfrm>
                <a:off x="10972009" y="4305613"/>
                <a:ext cx="8496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D2135976-76C5-4BCB-B59A-E633DAB96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009" y="4305613"/>
                <a:ext cx="84960" cy="123111"/>
              </a:xfrm>
              <a:prstGeom prst="rect">
                <a:avLst/>
              </a:prstGeom>
              <a:blipFill>
                <a:blip r:embed="rId40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CEF2558B-C15B-4AD4-8F03-03F65B4C9F46}"/>
              </a:ext>
            </a:extLst>
          </p:cNvPr>
          <p:cNvCxnSpPr>
            <a:cxnSpLocks/>
          </p:cNvCxnSpPr>
          <p:nvPr/>
        </p:nvCxnSpPr>
        <p:spPr>
          <a:xfrm flipH="1">
            <a:off x="8752308" y="3834841"/>
            <a:ext cx="46021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5B8027C-8F0C-423F-8CF3-9765D7F989E6}"/>
              </a:ext>
            </a:extLst>
          </p:cNvPr>
          <p:cNvCxnSpPr>
            <a:cxnSpLocks/>
          </p:cNvCxnSpPr>
          <p:nvPr/>
        </p:nvCxnSpPr>
        <p:spPr>
          <a:xfrm flipV="1">
            <a:off x="8752306" y="3792587"/>
            <a:ext cx="460219" cy="7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1A86F876-46F1-4F11-86BC-B22584FB3A68}"/>
                  </a:ext>
                </a:extLst>
              </p:cNvPr>
              <p:cNvSpPr txBox="1"/>
              <p:nvPr/>
            </p:nvSpPr>
            <p:spPr>
              <a:xfrm>
                <a:off x="8959555" y="3644583"/>
                <a:ext cx="4571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1A86F876-46F1-4F11-86BC-B22584FB3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555" y="3644583"/>
                <a:ext cx="45719" cy="123111"/>
              </a:xfrm>
              <a:prstGeom prst="rect">
                <a:avLst/>
              </a:prstGeom>
              <a:blipFill>
                <a:blip r:embed="rId41"/>
                <a:stretch>
                  <a:fillRect l="-71429" r="-200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AA1DA266-786F-40E8-9447-19A9C8BA33EE}"/>
                  </a:ext>
                </a:extLst>
              </p:cNvPr>
              <p:cNvSpPr txBox="1"/>
              <p:nvPr/>
            </p:nvSpPr>
            <p:spPr>
              <a:xfrm>
                <a:off x="8829777" y="3838206"/>
                <a:ext cx="33496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AA1DA266-786F-40E8-9447-19A9C8BA3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777" y="3838206"/>
                <a:ext cx="334963" cy="123111"/>
              </a:xfrm>
              <a:prstGeom prst="rect">
                <a:avLst/>
              </a:prstGeom>
              <a:blipFill>
                <a:blip r:embed="rId42"/>
                <a:stretch>
                  <a:fillRect l="-5455" r="-5455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E97988BD-1FE1-4875-AFC0-DA01BC37C3A4}"/>
              </a:ext>
            </a:extLst>
          </p:cNvPr>
          <p:cNvCxnSpPr>
            <a:cxnSpLocks/>
          </p:cNvCxnSpPr>
          <p:nvPr/>
        </p:nvCxnSpPr>
        <p:spPr>
          <a:xfrm flipH="1">
            <a:off x="8760511" y="4308550"/>
            <a:ext cx="46021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4175A719-D18F-40FE-898A-ED2AF54F8612}"/>
              </a:ext>
            </a:extLst>
          </p:cNvPr>
          <p:cNvCxnSpPr>
            <a:cxnSpLocks/>
          </p:cNvCxnSpPr>
          <p:nvPr/>
        </p:nvCxnSpPr>
        <p:spPr>
          <a:xfrm flipV="1">
            <a:off x="8760509" y="4266296"/>
            <a:ext cx="460219" cy="7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59E0FE1E-D14A-471F-AEB7-89B936D95FAA}"/>
                  </a:ext>
                </a:extLst>
              </p:cNvPr>
              <p:cNvSpPr txBox="1"/>
              <p:nvPr/>
            </p:nvSpPr>
            <p:spPr>
              <a:xfrm>
                <a:off x="8967758" y="4118292"/>
                <a:ext cx="4571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59E0FE1E-D14A-471F-AEB7-89B936D95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758" y="4118292"/>
                <a:ext cx="45719" cy="123111"/>
              </a:xfrm>
              <a:prstGeom prst="rect">
                <a:avLst/>
              </a:prstGeom>
              <a:blipFill>
                <a:blip r:embed="rId43"/>
                <a:stretch>
                  <a:fillRect l="-50000" r="-175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884B0B11-F19A-43BA-B8ED-EA92C7E4B529}"/>
                  </a:ext>
                </a:extLst>
              </p:cNvPr>
              <p:cNvSpPr txBox="1"/>
              <p:nvPr/>
            </p:nvSpPr>
            <p:spPr>
              <a:xfrm>
                <a:off x="8837980" y="4311915"/>
                <a:ext cx="33970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884B0B11-F19A-43BA-B8ED-EA92C7E4B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980" y="4311915"/>
                <a:ext cx="339708" cy="123111"/>
              </a:xfrm>
              <a:prstGeom prst="rect">
                <a:avLst/>
              </a:prstGeom>
              <a:blipFill>
                <a:blip r:embed="rId44"/>
                <a:stretch>
                  <a:fillRect l="-8929" r="-1786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E903BE-838F-4974-8BD7-F8FA839D704F}"/>
              </a:ext>
            </a:extLst>
          </p:cNvPr>
          <p:cNvCxnSpPr>
            <a:cxnSpLocks/>
          </p:cNvCxnSpPr>
          <p:nvPr/>
        </p:nvCxnSpPr>
        <p:spPr>
          <a:xfrm flipH="1">
            <a:off x="8761350" y="4757765"/>
            <a:ext cx="46021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184EA29-2BEB-4DCC-9E22-E5ACACC303BA}"/>
              </a:ext>
            </a:extLst>
          </p:cNvPr>
          <p:cNvCxnSpPr>
            <a:cxnSpLocks/>
          </p:cNvCxnSpPr>
          <p:nvPr/>
        </p:nvCxnSpPr>
        <p:spPr>
          <a:xfrm flipV="1">
            <a:off x="8761348" y="4715511"/>
            <a:ext cx="460219" cy="7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0B1AB65F-9DF6-4530-A451-C814D79FB33B}"/>
                  </a:ext>
                </a:extLst>
              </p:cNvPr>
              <p:cNvSpPr txBox="1"/>
              <p:nvPr/>
            </p:nvSpPr>
            <p:spPr>
              <a:xfrm>
                <a:off x="8968597" y="4567507"/>
                <a:ext cx="4571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0B1AB65F-9DF6-4530-A451-C814D79F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597" y="4567507"/>
                <a:ext cx="45719" cy="123111"/>
              </a:xfrm>
              <a:prstGeom prst="rect">
                <a:avLst/>
              </a:prstGeom>
              <a:blipFill>
                <a:blip r:embed="rId45"/>
                <a:stretch>
                  <a:fillRect l="-50000" r="-1750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F2EB450-BDE5-4845-92B7-8551A7F9CDB6}"/>
                  </a:ext>
                </a:extLst>
              </p:cNvPr>
              <p:cNvSpPr txBox="1"/>
              <p:nvPr/>
            </p:nvSpPr>
            <p:spPr>
              <a:xfrm>
                <a:off x="8838819" y="4761130"/>
                <a:ext cx="33970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F2EB450-BDE5-4845-92B7-8551A7F9C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819" y="4761130"/>
                <a:ext cx="339708" cy="123111"/>
              </a:xfrm>
              <a:prstGeom prst="rect">
                <a:avLst/>
              </a:prstGeom>
              <a:blipFill>
                <a:blip r:embed="rId46"/>
                <a:stretch>
                  <a:fillRect l="-8929" r="-1786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81EF8B49-AB79-4C12-B019-23F8BE6645EE}"/>
              </a:ext>
            </a:extLst>
          </p:cNvPr>
          <p:cNvCxnSpPr>
            <a:cxnSpLocks/>
            <a:stCxn id="46" idx="2"/>
          </p:cNvCxnSpPr>
          <p:nvPr/>
        </p:nvCxnSpPr>
        <p:spPr>
          <a:xfrm flipH="1" flipV="1">
            <a:off x="4868687" y="3974952"/>
            <a:ext cx="396079" cy="4236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42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3AE8D6F9-C51B-4771-B7EC-0C4A9ED3BD12}"/>
              </a:ext>
            </a:extLst>
          </p:cNvPr>
          <p:cNvSpPr/>
          <p:nvPr/>
        </p:nvSpPr>
        <p:spPr>
          <a:xfrm>
            <a:off x="3972634" y="317179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2FE2CD2-19B7-4EB4-8DA3-8297F967D686}"/>
              </a:ext>
            </a:extLst>
          </p:cNvPr>
          <p:cNvSpPr/>
          <p:nvPr/>
        </p:nvSpPr>
        <p:spPr>
          <a:xfrm>
            <a:off x="3973337" y="34474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6E34FDD-D245-44A4-885E-B5BF8EEBB4D7}"/>
              </a:ext>
            </a:extLst>
          </p:cNvPr>
          <p:cNvSpPr/>
          <p:nvPr/>
        </p:nvSpPr>
        <p:spPr>
          <a:xfrm>
            <a:off x="3972634" y="44251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13CB769-AF85-47E3-9D8E-FB8285AC7A0E}"/>
              </a:ext>
            </a:extLst>
          </p:cNvPr>
          <p:cNvSpPr/>
          <p:nvPr/>
        </p:nvSpPr>
        <p:spPr>
          <a:xfrm>
            <a:off x="4768334" y="326088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7265FF8-9738-411C-A41C-BB6909D381D7}"/>
              </a:ext>
            </a:extLst>
          </p:cNvPr>
          <p:cNvSpPr/>
          <p:nvPr/>
        </p:nvSpPr>
        <p:spPr>
          <a:xfrm>
            <a:off x="4768334" y="42810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00E1A13-B3D0-4C42-88E5-DA69ACA3169C}"/>
              </a:ext>
            </a:extLst>
          </p:cNvPr>
          <p:cNvCxnSpPr>
            <a:cxnSpLocks/>
            <a:stCxn id="10" idx="6"/>
            <a:endCxn id="15" idx="1"/>
          </p:cNvCxnSpPr>
          <p:nvPr/>
        </p:nvCxnSpPr>
        <p:spPr>
          <a:xfrm>
            <a:off x="4140752" y="3255850"/>
            <a:ext cx="652202" cy="2965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EAD8EE9-C102-4263-882C-6826E659273E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4141455" y="3531523"/>
            <a:ext cx="626879" cy="83353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797032E-5092-4511-85E7-48256C41A0D4}"/>
              </a:ext>
            </a:extLst>
          </p:cNvPr>
          <p:cNvCxnSpPr>
            <a:cxnSpLocks/>
            <a:stCxn id="12" idx="6"/>
            <a:endCxn id="15" idx="3"/>
          </p:cNvCxnSpPr>
          <p:nvPr/>
        </p:nvCxnSpPr>
        <p:spPr>
          <a:xfrm flipV="1">
            <a:off x="4140752" y="3404380"/>
            <a:ext cx="652202" cy="110484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5EAA72-4A95-4414-AF0B-C8B5A0F177A4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4141455" y="3344941"/>
            <a:ext cx="626879" cy="18658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881FA9-582F-4510-B128-6C45DCF2CF8D}"/>
              </a:ext>
            </a:extLst>
          </p:cNvPr>
          <p:cNvCxnSpPr>
            <a:cxnSpLocks/>
            <a:stCxn id="12" idx="6"/>
            <a:endCxn id="16" idx="3"/>
          </p:cNvCxnSpPr>
          <p:nvPr/>
        </p:nvCxnSpPr>
        <p:spPr>
          <a:xfrm flipV="1">
            <a:off x="4140752" y="4424499"/>
            <a:ext cx="652202" cy="8472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F648E0B9-B8A1-49F9-BD7A-AE7BC0D10C6F}"/>
              </a:ext>
            </a:extLst>
          </p:cNvPr>
          <p:cNvSpPr/>
          <p:nvPr/>
        </p:nvSpPr>
        <p:spPr>
          <a:xfrm>
            <a:off x="5594134" y="349302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019A28-71A0-4E15-8F3F-3ED82CF4648A}"/>
              </a:ext>
            </a:extLst>
          </p:cNvPr>
          <p:cNvSpPr/>
          <p:nvPr/>
        </p:nvSpPr>
        <p:spPr>
          <a:xfrm>
            <a:off x="5594134" y="415274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818FB03-5F4B-48DB-A670-93810FC118C3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4936452" y="3344941"/>
            <a:ext cx="657682" cy="23214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7A7DF7D-AFBD-4A04-AEEF-62AE3B350A78}"/>
              </a:ext>
            </a:extLst>
          </p:cNvPr>
          <p:cNvCxnSpPr>
            <a:cxnSpLocks/>
            <a:stCxn id="15" idx="6"/>
            <a:endCxn id="24" idx="1"/>
          </p:cNvCxnSpPr>
          <p:nvPr/>
        </p:nvCxnSpPr>
        <p:spPr>
          <a:xfrm>
            <a:off x="4936452" y="3344941"/>
            <a:ext cx="682302" cy="83242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88C62AB-4FF6-4BD6-AA80-14D7FAA1B4FD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 flipV="1">
            <a:off x="4936452" y="4236808"/>
            <a:ext cx="657682" cy="12825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2E5B498-85D7-44D7-9B12-5727EA9F61A5}"/>
              </a:ext>
            </a:extLst>
          </p:cNvPr>
          <p:cNvCxnSpPr>
            <a:cxnSpLocks/>
            <a:stCxn id="16" idx="6"/>
            <a:endCxn id="23" idx="3"/>
          </p:cNvCxnSpPr>
          <p:nvPr/>
        </p:nvCxnSpPr>
        <p:spPr>
          <a:xfrm flipV="1">
            <a:off x="4936452" y="3636522"/>
            <a:ext cx="682302" cy="72853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33D76F-B4B2-4A9C-98E0-6B4EC8924428}"/>
                  </a:ext>
                </a:extLst>
              </p:cNvPr>
              <p:cNvSpPr txBox="1"/>
              <p:nvPr/>
            </p:nvSpPr>
            <p:spPr>
              <a:xfrm>
                <a:off x="5566444" y="34693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33D76F-B4B2-4A9C-98E0-6B4EC8924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444" y="3469362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C4A8E89-89AE-4C5E-98B4-022629E5F647}"/>
                  </a:ext>
                </a:extLst>
              </p:cNvPr>
              <p:cNvSpPr txBox="1"/>
              <p:nvPr/>
            </p:nvSpPr>
            <p:spPr>
              <a:xfrm flipH="1">
                <a:off x="5584154" y="4130807"/>
                <a:ext cx="13475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C4A8E89-89AE-4C5E-98B4-022629E5F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84154" y="4130807"/>
                <a:ext cx="134751" cy="215444"/>
              </a:xfrm>
              <a:prstGeom prst="rect">
                <a:avLst/>
              </a:prstGeom>
              <a:blipFill>
                <a:blip r:embed="rId4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B44923C-63B2-4DB8-9A76-40CBE32DDEBB}"/>
                  </a:ext>
                </a:extLst>
              </p:cNvPr>
              <p:cNvSpPr txBox="1"/>
              <p:nvPr/>
            </p:nvSpPr>
            <p:spPr>
              <a:xfrm>
                <a:off x="2422625" y="2749353"/>
                <a:ext cx="974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×28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B44923C-63B2-4DB8-9A76-40CBE32DD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625" y="2749353"/>
                <a:ext cx="97472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5F764CB2-F534-4586-92A2-C61B19A88182}"/>
              </a:ext>
            </a:extLst>
          </p:cNvPr>
          <p:cNvSpPr/>
          <p:nvPr/>
        </p:nvSpPr>
        <p:spPr>
          <a:xfrm>
            <a:off x="3972634" y="418756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A5C2F0-E80F-46F4-895B-3828BBF8FF4C}"/>
              </a:ext>
            </a:extLst>
          </p:cNvPr>
          <p:cNvSpPr txBox="1"/>
          <p:nvPr/>
        </p:nvSpPr>
        <p:spPr>
          <a:xfrm>
            <a:off x="3824328" y="3708708"/>
            <a:ext cx="461665" cy="4640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E23BE3-286F-4586-BA4F-D6BCBB77F418}"/>
                  </a:ext>
                </a:extLst>
              </p:cNvPr>
              <p:cNvSpPr txBox="1"/>
              <p:nvPr/>
            </p:nvSpPr>
            <p:spPr>
              <a:xfrm>
                <a:off x="3567796" y="2754847"/>
                <a:ext cx="974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E23BE3-286F-4586-BA4F-D6BCBB77F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796" y="2754847"/>
                <a:ext cx="97472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F3319DC-455A-4E45-A448-C8D19098570E}"/>
                  </a:ext>
                </a:extLst>
              </p:cNvPr>
              <p:cNvSpPr txBox="1"/>
              <p:nvPr/>
            </p:nvSpPr>
            <p:spPr>
              <a:xfrm>
                <a:off x="4350358" y="2754846"/>
                <a:ext cx="974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F3319DC-455A-4E45-A448-C8D190985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358" y="2754846"/>
                <a:ext cx="97472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AD8F8C6-D556-48D9-ADD7-FEA96C2490DA}"/>
                  </a:ext>
                </a:extLst>
              </p:cNvPr>
              <p:cNvSpPr txBox="1"/>
              <p:nvPr/>
            </p:nvSpPr>
            <p:spPr>
              <a:xfrm>
                <a:off x="5190830" y="2758267"/>
                <a:ext cx="974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AD8F8C6-D556-48D9-ADD7-FEA96C249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830" y="2758267"/>
                <a:ext cx="97472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本框 59">
            <a:extLst>
              <a:ext uri="{FF2B5EF4-FFF2-40B4-BE49-F238E27FC236}">
                <a16:creationId xmlns:a16="http://schemas.microsoft.com/office/drawing/2014/main" id="{01913C6E-1DA3-4B36-9C3E-37A5E9954ABE}"/>
              </a:ext>
            </a:extLst>
          </p:cNvPr>
          <p:cNvSpPr txBox="1"/>
          <p:nvPr/>
        </p:nvSpPr>
        <p:spPr>
          <a:xfrm>
            <a:off x="4606889" y="3663931"/>
            <a:ext cx="461665" cy="4446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73B7B8F-6667-44D7-AAFA-5C09C099FDD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140752" y="3255850"/>
            <a:ext cx="626879" cy="108181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DBF7902-433F-44D0-953F-CB32F92891B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141455" y="3531523"/>
            <a:ext cx="624770" cy="26940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DDD3409-587A-4EAC-85C3-7B82C9E68FEB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4140752" y="3916417"/>
            <a:ext cx="626879" cy="59281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FEEA6BE-5BF4-488D-BF89-1784CEB37762}"/>
              </a:ext>
            </a:extLst>
          </p:cNvPr>
          <p:cNvCxnSpPr>
            <a:cxnSpLocks/>
            <a:stCxn id="40" idx="6"/>
          </p:cNvCxnSpPr>
          <p:nvPr/>
        </p:nvCxnSpPr>
        <p:spPr>
          <a:xfrm flipV="1">
            <a:off x="4140752" y="3835633"/>
            <a:ext cx="624143" cy="4359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0419E0A8-4855-439F-9B0B-1A902D15F455}"/>
              </a:ext>
            </a:extLst>
          </p:cNvPr>
          <p:cNvCxnSpPr>
            <a:cxnSpLocks/>
            <a:stCxn id="40" idx="6"/>
            <a:endCxn id="16" idx="2"/>
          </p:cNvCxnSpPr>
          <p:nvPr/>
        </p:nvCxnSpPr>
        <p:spPr>
          <a:xfrm>
            <a:off x="4140752" y="4271627"/>
            <a:ext cx="627582" cy="934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F1579B1-A8D4-4D9A-857A-2353C84152F2}"/>
              </a:ext>
            </a:extLst>
          </p:cNvPr>
          <p:cNvCxnSpPr>
            <a:cxnSpLocks/>
            <a:stCxn id="40" idx="6"/>
            <a:endCxn id="15" idx="3"/>
          </p:cNvCxnSpPr>
          <p:nvPr/>
        </p:nvCxnSpPr>
        <p:spPr>
          <a:xfrm flipV="1">
            <a:off x="4140752" y="3404380"/>
            <a:ext cx="652202" cy="86724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C37D7E3-FA7B-4360-AE6B-AA2A15736739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140752" y="3255850"/>
            <a:ext cx="612223" cy="44620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A560D747-20E5-4BAF-86AA-6F8100CE9856}"/>
              </a:ext>
            </a:extLst>
          </p:cNvPr>
          <p:cNvCxnSpPr>
            <a:cxnSpLocks/>
            <a:stCxn id="136" idx="6"/>
            <a:endCxn id="10" idx="2"/>
          </p:cNvCxnSpPr>
          <p:nvPr/>
        </p:nvCxnSpPr>
        <p:spPr>
          <a:xfrm flipV="1">
            <a:off x="3053361" y="3255850"/>
            <a:ext cx="919273" cy="16811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3C306560-66A4-48BB-A47F-A2D01E80C993}"/>
              </a:ext>
            </a:extLst>
          </p:cNvPr>
          <p:cNvCxnSpPr>
            <a:cxnSpLocks/>
            <a:stCxn id="136" idx="6"/>
            <a:endCxn id="11" idx="2"/>
          </p:cNvCxnSpPr>
          <p:nvPr/>
        </p:nvCxnSpPr>
        <p:spPr>
          <a:xfrm>
            <a:off x="3053361" y="3423968"/>
            <a:ext cx="919976" cy="10755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A752288B-7068-4EBD-837C-AFC9CB314FA2}"/>
              </a:ext>
            </a:extLst>
          </p:cNvPr>
          <p:cNvCxnSpPr>
            <a:cxnSpLocks/>
            <a:stCxn id="137" idx="6"/>
            <a:endCxn id="40" idx="2"/>
          </p:cNvCxnSpPr>
          <p:nvPr/>
        </p:nvCxnSpPr>
        <p:spPr>
          <a:xfrm flipV="1">
            <a:off x="3056843" y="4271627"/>
            <a:ext cx="915791" cy="7481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A4ABA382-C926-4C5A-96CE-736DA82C087B}"/>
              </a:ext>
            </a:extLst>
          </p:cNvPr>
          <p:cNvCxnSpPr>
            <a:cxnSpLocks/>
            <a:stCxn id="137" idx="6"/>
            <a:endCxn id="12" idx="2"/>
          </p:cNvCxnSpPr>
          <p:nvPr/>
        </p:nvCxnSpPr>
        <p:spPr>
          <a:xfrm>
            <a:off x="3056843" y="4346442"/>
            <a:ext cx="915791" cy="1627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CFA8478-0FBA-4358-966E-5BD37376C13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73400" y="3255850"/>
            <a:ext cx="899234" cy="6303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E03B4AE-EF47-44CF-8075-0CB2DE5EC0F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911725" y="3577083"/>
            <a:ext cx="682409" cy="2805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AD98BAD5-A770-460C-9772-CB5FE1F3636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908393" y="3855931"/>
            <a:ext cx="685741" cy="3808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3252537-9D1B-4C91-B55C-5476703145DE}"/>
              </a:ext>
            </a:extLst>
          </p:cNvPr>
          <p:cNvSpPr txBox="1"/>
          <p:nvPr/>
        </p:nvSpPr>
        <p:spPr>
          <a:xfrm>
            <a:off x="5435051" y="3691648"/>
            <a:ext cx="461665" cy="903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562E3145-5D84-4854-8A04-A0CC688AC08D}"/>
              </a:ext>
            </a:extLst>
          </p:cNvPr>
          <p:cNvCxnSpPr>
            <a:cxnSpLocks/>
          </p:cNvCxnSpPr>
          <p:nvPr/>
        </p:nvCxnSpPr>
        <p:spPr>
          <a:xfrm>
            <a:off x="4924425" y="3857625"/>
            <a:ext cx="70167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93AEFE1A-1F82-4D77-A835-2D427451939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936452" y="3344941"/>
            <a:ext cx="683298" cy="49998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4F60955-7718-46E9-867C-A846844012ED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4936452" y="3883025"/>
            <a:ext cx="680123" cy="48203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FD9DBD14-FB24-4F8C-A265-2C0CEE0B1AE7}"/>
              </a:ext>
            </a:extLst>
          </p:cNvPr>
          <p:cNvSpPr/>
          <p:nvPr/>
        </p:nvSpPr>
        <p:spPr>
          <a:xfrm>
            <a:off x="2885243" y="333990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EFB486F9-34B6-490B-ACFB-ABCF7F5FEE39}"/>
              </a:ext>
            </a:extLst>
          </p:cNvPr>
          <p:cNvSpPr/>
          <p:nvPr/>
        </p:nvSpPr>
        <p:spPr>
          <a:xfrm>
            <a:off x="2888725" y="426238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0A940090-CEEC-4754-AB21-D312F96A7420}"/>
              </a:ext>
            </a:extLst>
          </p:cNvPr>
          <p:cNvSpPr txBox="1"/>
          <p:nvPr/>
        </p:nvSpPr>
        <p:spPr>
          <a:xfrm>
            <a:off x="2738469" y="3679128"/>
            <a:ext cx="461665" cy="4640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A6DCF6B6-68E7-4CFF-B01F-396AD80C5FAA}"/>
              </a:ext>
            </a:extLst>
          </p:cNvPr>
          <p:cNvCxnSpPr>
            <a:cxnSpLocks/>
            <a:stCxn id="137" idx="6"/>
            <a:endCxn id="11" idx="2"/>
          </p:cNvCxnSpPr>
          <p:nvPr/>
        </p:nvCxnSpPr>
        <p:spPr>
          <a:xfrm flipV="1">
            <a:off x="3056843" y="3531523"/>
            <a:ext cx="916494" cy="8149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A2F9303D-920D-4AA3-9F51-6DBF6F9B60C1}"/>
              </a:ext>
            </a:extLst>
          </p:cNvPr>
          <p:cNvCxnSpPr>
            <a:cxnSpLocks/>
            <a:stCxn id="137" idx="6"/>
            <a:endCxn id="10" idx="2"/>
          </p:cNvCxnSpPr>
          <p:nvPr/>
        </p:nvCxnSpPr>
        <p:spPr>
          <a:xfrm flipV="1">
            <a:off x="3056843" y="3255850"/>
            <a:ext cx="915791" cy="10905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DD3E66A7-5DF2-4049-885B-6B84F09528D3}"/>
              </a:ext>
            </a:extLst>
          </p:cNvPr>
          <p:cNvCxnSpPr>
            <a:cxnSpLocks/>
            <a:stCxn id="136" idx="6"/>
            <a:endCxn id="40" idx="2"/>
          </p:cNvCxnSpPr>
          <p:nvPr/>
        </p:nvCxnSpPr>
        <p:spPr>
          <a:xfrm>
            <a:off x="3053361" y="3423968"/>
            <a:ext cx="919273" cy="84765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71B608D2-DAA9-4298-B482-BABA55C808BD}"/>
              </a:ext>
            </a:extLst>
          </p:cNvPr>
          <p:cNvCxnSpPr>
            <a:cxnSpLocks/>
            <a:stCxn id="136" idx="6"/>
            <a:endCxn id="12" idx="2"/>
          </p:cNvCxnSpPr>
          <p:nvPr/>
        </p:nvCxnSpPr>
        <p:spPr>
          <a:xfrm>
            <a:off x="3053361" y="3423968"/>
            <a:ext cx="919273" cy="108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66EE4587-7D25-47AA-B785-8D5F4F82715D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076575" y="3531523"/>
            <a:ext cx="896762" cy="35785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BC81609B-AA87-4268-A8E1-6326C8764997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3082925" y="3892551"/>
            <a:ext cx="889709" cy="37907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C5407A09-1196-4FD6-A876-F5F7CF593A27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3076575" y="3883026"/>
            <a:ext cx="896059" cy="62620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D0AE1296-A64E-4656-9FBE-222ACBA851A2}"/>
              </a:ext>
            </a:extLst>
          </p:cNvPr>
          <p:cNvCxnSpPr>
            <a:cxnSpLocks/>
            <a:stCxn id="136" idx="6"/>
          </p:cNvCxnSpPr>
          <p:nvPr/>
        </p:nvCxnSpPr>
        <p:spPr>
          <a:xfrm>
            <a:off x="3053361" y="3423968"/>
            <a:ext cx="905864" cy="42095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BF3224DC-9CDF-44C0-9A3D-F8597D57F854}"/>
              </a:ext>
            </a:extLst>
          </p:cNvPr>
          <p:cNvCxnSpPr>
            <a:cxnSpLocks/>
            <a:stCxn id="137" idx="6"/>
          </p:cNvCxnSpPr>
          <p:nvPr/>
        </p:nvCxnSpPr>
        <p:spPr>
          <a:xfrm flipV="1">
            <a:off x="3056843" y="3895725"/>
            <a:ext cx="911907" cy="45071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A33CBFD0-33C6-4C73-AC32-0541CADE4C38}"/>
              </a:ext>
            </a:extLst>
          </p:cNvPr>
          <p:cNvCxnSpPr>
            <a:cxnSpLocks/>
          </p:cNvCxnSpPr>
          <p:nvPr/>
        </p:nvCxnSpPr>
        <p:spPr>
          <a:xfrm flipV="1">
            <a:off x="3082925" y="3867150"/>
            <a:ext cx="879475" cy="19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2F424C04-A9ED-4AE8-BF0C-5D6F1522C02C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4102100" y="3344941"/>
            <a:ext cx="666234" cy="5634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ED644B1D-B306-4141-AD55-1716AACD3EBA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114800" y="3914776"/>
            <a:ext cx="653534" cy="45028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4322EBFF-130D-42FB-A3E9-741A2C6E75D5}"/>
              </a:ext>
            </a:extLst>
          </p:cNvPr>
          <p:cNvCxnSpPr>
            <a:cxnSpLocks/>
          </p:cNvCxnSpPr>
          <p:nvPr/>
        </p:nvCxnSpPr>
        <p:spPr>
          <a:xfrm flipV="1">
            <a:off x="4103863" y="3829050"/>
            <a:ext cx="649112" cy="8441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4BE0C33D-311F-4B84-84B7-F52F7F19F836}"/>
              </a:ext>
            </a:extLst>
          </p:cNvPr>
          <p:cNvSpPr txBox="1"/>
          <p:nvPr/>
        </p:nvSpPr>
        <p:spPr>
          <a:xfrm>
            <a:off x="2665371" y="4743450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Layer0</a:t>
            </a:r>
          </a:p>
          <a:p>
            <a:pPr algn="ctr"/>
            <a:r>
              <a:rPr lang="zh-CN" altLang="en-US" sz="1100" dirty="0"/>
              <a:t>输入层</a:t>
            </a: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8B62B02B-1ABF-4247-B468-02E69A0382BB}"/>
              </a:ext>
            </a:extLst>
          </p:cNvPr>
          <p:cNvSpPr txBox="1"/>
          <p:nvPr/>
        </p:nvSpPr>
        <p:spPr>
          <a:xfrm>
            <a:off x="3704743" y="4740962"/>
            <a:ext cx="7008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Layer1</a:t>
            </a:r>
          </a:p>
          <a:p>
            <a:pPr algn="ctr"/>
            <a:r>
              <a:rPr lang="en-US" altLang="zh-CN" sz="1100" dirty="0"/>
              <a:t>Hidden1</a:t>
            </a:r>
            <a:endParaRPr lang="zh-CN" altLang="en-US" sz="11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B024C73F-7223-4A37-8E06-ABF696483FA8}"/>
              </a:ext>
            </a:extLst>
          </p:cNvPr>
          <p:cNvSpPr txBox="1"/>
          <p:nvPr/>
        </p:nvSpPr>
        <p:spPr>
          <a:xfrm>
            <a:off x="4529945" y="4743450"/>
            <a:ext cx="7008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Layer2</a:t>
            </a:r>
          </a:p>
          <a:p>
            <a:pPr algn="ctr"/>
            <a:r>
              <a:rPr lang="en-US" altLang="zh-CN" sz="1100" dirty="0"/>
              <a:t>Hidden2</a:t>
            </a:r>
            <a:endParaRPr lang="zh-CN" altLang="en-US" sz="1100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6ADC1238-A6D7-4C60-8D4B-75FB79E8EB9F}"/>
              </a:ext>
            </a:extLst>
          </p:cNvPr>
          <p:cNvSpPr txBox="1"/>
          <p:nvPr/>
        </p:nvSpPr>
        <p:spPr>
          <a:xfrm>
            <a:off x="5374263" y="4737066"/>
            <a:ext cx="607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Layer3</a:t>
            </a:r>
          </a:p>
          <a:p>
            <a:pPr algn="ctr"/>
            <a:r>
              <a:rPr lang="zh-CN" altLang="en-US" sz="1100" dirty="0"/>
              <a:t>输出层</a:t>
            </a:r>
          </a:p>
        </p:txBody>
      </p:sp>
    </p:spTree>
    <p:extLst>
      <p:ext uri="{BB962C8B-B14F-4D97-AF65-F5344CB8AC3E}">
        <p14:creationId xmlns:p14="http://schemas.microsoft.com/office/powerpoint/2010/main" val="23660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509DDB9-3803-4C25-805D-D0573415A66C}"/>
              </a:ext>
            </a:extLst>
          </p:cNvPr>
          <p:cNvSpPr/>
          <p:nvPr/>
        </p:nvSpPr>
        <p:spPr>
          <a:xfrm>
            <a:off x="2409750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7A9A6FA-0DCF-4067-82A7-53DCBF8C57EE}"/>
              </a:ext>
            </a:extLst>
          </p:cNvPr>
          <p:cNvSpPr/>
          <p:nvPr/>
        </p:nvSpPr>
        <p:spPr>
          <a:xfrm>
            <a:off x="2070145" y="350518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/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5F0BA61E-7CCE-4216-A5B7-7A7AAF4BE101}"/>
              </a:ext>
            </a:extLst>
          </p:cNvPr>
          <p:cNvSpPr/>
          <p:nvPr/>
        </p:nvSpPr>
        <p:spPr>
          <a:xfrm>
            <a:off x="2076035" y="3937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/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A9D5D102-A748-442F-87EB-B2652F8B99CF}"/>
              </a:ext>
            </a:extLst>
          </p:cNvPr>
          <p:cNvSpPr/>
          <p:nvPr/>
        </p:nvSpPr>
        <p:spPr>
          <a:xfrm>
            <a:off x="2068535" y="43148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/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3BE186DE-F101-4F3C-AA64-E3511114D1A2}"/>
              </a:ext>
            </a:extLst>
          </p:cNvPr>
          <p:cNvSpPr/>
          <p:nvPr/>
        </p:nvSpPr>
        <p:spPr>
          <a:xfrm>
            <a:off x="2721020" y="351198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/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10C9A65B-C8FA-4BDE-BCD5-3BF2C876525E}"/>
              </a:ext>
            </a:extLst>
          </p:cNvPr>
          <p:cNvSpPr/>
          <p:nvPr/>
        </p:nvSpPr>
        <p:spPr>
          <a:xfrm>
            <a:off x="2726910" y="393612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/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2DE0AA33-E133-4F1A-882C-6DB52E82CA36}"/>
              </a:ext>
            </a:extLst>
          </p:cNvPr>
          <p:cNvSpPr/>
          <p:nvPr/>
        </p:nvSpPr>
        <p:spPr>
          <a:xfrm>
            <a:off x="2719410" y="431913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/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055D4F0-D39D-416B-95DF-58C7EE62E7EE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2238263" y="3589245"/>
            <a:ext cx="482757" cy="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6689F87-27C2-4245-B166-FAFAC3AEC347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2244153" y="4020187"/>
            <a:ext cx="482757" cy="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CAA1CC-307A-406D-B3FF-3DFB6923B49A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36653" y="4398870"/>
            <a:ext cx="482757" cy="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E8DB5D7-7842-40BD-BDCD-106212B41384}"/>
              </a:ext>
            </a:extLst>
          </p:cNvPr>
          <p:cNvCxnSpPr>
            <a:cxnSpLocks/>
            <a:stCxn id="2" idx="6"/>
            <a:endCxn id="14" idx="1"/>
          </p:cNvCxnSpPr>
          <p:nvPr/>
        </p:nvCxnSpPr>
        <p:spPr>
          <a:xfrm>
            <a:off x="2238263" y="3589245"/>
            <a:ext cx="513267" cy="37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93C9210-CF81-4560-A1D8-91A5E24AD63D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2238263" y="3589245"/>
            <a:ext cx="505767" cy="75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CE4A4AD-F0FA-4EBA-8793-DDF14862EC3E}"/>
              </a:ext>
            </a:extLst>
          </p:cNvPr>
          <p:cNvCxnSpPr>
            <a:cxnSpLocks/>
            <a:stCxn id="4" idx="6"/>
            <a:endCxn id="12" idx="3"/>
          </p:cNvCxnSpPr>
          <p:nvPr/>
        </p:nvCxnSpPr>
        <p:spPr>
          <a:xfrm flipV="1">
            <a:off x="2244153" y="3655482"/>
            <a:ext cx="501487" cy="36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7EC26BF-094B-427E-808C-2B192B369FCE}"/>
              </a:ext>
            </a:extLst>
          </p:cNvPr>
          <p:cNvCxnSpPr>
            <a:cxnSpLocks/>
            <a:stCxn id="4" idx="6"/>
            <a:endCxn id="16" idx="1"/>
          </p:cNvCxnSpPr>
          <p:nvPr/>
        </p:nvCxnSpPr>
        <p:spPr>
          <a:xfrm>
            <a:off x="2244153" y="4021924"/>
            <a:ext cx="499877" cy="32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2CE638A-6B8D-4EC4-805E-03F5F8F4A6AE}"/>
              </a:ext>
            </a:extLst>
          </p:cNvPr>
          <p:cNvCxnSpPr>
            <a:cxnSpLocks/>
            <a:stCxn id="10" idx="6"/>
            <a:endCxn id="14" idx="3"/>
          </p:cNvCxnSpPr>
          <p:nvPr/>
        </p:nvCxnSpPr>
        <p:spPr>
          <a:xfrm flipV="1">
            <a:off x="2236653" y="4079626"/>
            <a:ext cx="514877" cy="31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81E1ADA-D2E4-4C5A-9B05-6848E8D72C37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6653" y="3655482"/>
            <a:ext cx="508987" cy="74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9555575C-53A3-4485-A2EB-B6C6D369897B}"/>
              </a:ext>
            </a:extLst>
          </p:cNvPr>
          <p:cNvSpPr txBox="1"/>
          <p:nvPr/>
        </p:nvSpPr>
        <p:spPr>
          <a:xfrm>
            <a:off x="1733345" y="3260249"/>
            <a:ext cx="30876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相邻层的所有神经元都有连接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2F41AD-62F6-45ED-AB64-7235758D16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2841" y="1439872"/>
            <a:ext cx="362247" cy="36514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CFE9592-F6E7-42C9-9C30-6469470217E7}"/>
              </a:ext>
            </a:extLst>
          </p:cNvPr>
          <p:cNvSpPr/>
          <p:nvPr/>
        </p:nvSpPr>
        <p:spPr>
          <a:xfrm>
            <a:off x="2397183" y="1514722"/>
            <a:ext cx="4427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" dirty="0"/>
              <a:t>Affine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80911BE-3198-4EC0-8226-06CA636AA150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235088" y="1622444"/>
            <a:ext cx="174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176DD39-35E8-42FD-8346-B215B373BC87}"/>
              </a:ext>
            </a:extLst>
          </p:cNvPr>
          <p:cNvSpPr/>
          <p:nvPr/>
        </p:nvSpPr>
        <p:spPr>
          <a:xfrm>
            <a:off x="2985483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7FD18DB-FAA2-42B3-872F-F13DD66A8FDD}"/>
              </a:ext>
            </a:extLst>
          </p:cNvPr>
          <p:cNvSpPr/>
          <p:nvPr/>
        </p:nvSpPr>
        <p:spPr>
          <a:xfrm>
            <a:off x="2987343" y="1514722"/>
            <a:ext cx="4138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" dirty="0"/>
              <a:t>ReLU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6EC66DA-CAB0-4A18-AD56-3138B41FDA07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>
            <a:off x="2827364" y="1622444"/>
            <a:ext cx="159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43D98844-E8E5-45CF-A0CA-565438644FE3}"/>
              </a:ext>
            </a:extLst>
          </p:cNvPr>
          <p:cNvSpPr/>
          <p:nvPr/>
        </p:nvSpPr>
        <p:spPr>
          <a:xfrm>
            <a:off x="3575901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AED90B3-6383-455B-99D6-223AE901E420}"/>
              </a:ext>
            </a:extLst>
          </p:cNvPr>
          <p:cNvSpPr/>
          <p:nvPr/>
        </p:nvSpPr>
        <p:spPr>
          <a:xfrm>
            <a:off x="3563334" y="1514722"/>
            <a:ext cx="4427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Affine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8973EB2-63EA-4496-B062-473AFA8DC339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>
            <a:off x="3403097" y="1622444"/>
            <a:ext cx="172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C30F668E-ED5F-4174-93EE-A9A13544E09F}"/>
              </a:ext>
            </a:extLst>
          </p:cNvPr>
          <p:cNvSpPr/>
          <p:nvPr/>
        </p:nvSpPr>
        <p:spPr>
          <a:xfrm>
            <a:off x="4151634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A8759FE-26E1-4C9E-BDFE-6B90E1E129FA}"/>
              </a:ext>
            </a:extLst>
          </p:cNvPr>
          <p:cNvSpPr/>
          <p:nvPr/>
        </p:nvSpPr>
        <p:spPr>
          <a:xfrm>
            <a:off x="4153494" y="1514722"/>
            <a:ext cx="4138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ReLU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76A57C2-1AB2-445C-82C8-EF9C5B26544A}"/>
              </a:ext>
            </a:extLst>
          </p:cNvPr>
          <p:cNvCxnSpPr>
            <a:cxnSpLocks/>
            <a:stCxn id="37" idx="3"/>
            <a:endCxn id="43" idx="1"/>
          </p:cNvCxnSpPr>
          <p:nvPr/>
        </p:nvCxnSpPr>
        <p:spPr>
          <a:xfrm>
            <a:off x="3993515" y="1622444"/>
            <a:ext cx="159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8B2FB42-1AAD-4EC2-850F-63632A07D4B9}"/>
              </a:ext>
            </a:extLst>
          </p:cNvPr>
          <p:cNvSpPr/>
          <p:nvPr/>
        </p:nvSpPr>
        <p:spPr>
          <a:xfrm>
            <a:off x="4748797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6AD572B-0787-4345-BD0F-93FB21CFEA5E}"/>
              </a:ext>
            </a:extLst>
          </p:cNvPr>
          <p:cNvSpPr/>
          <p:nvPr/>
        </p:nvSpPr>
        <p:spPr>
          <a:xfrm>
            <a:off x="4736230" y="1514722"/>
            <a:ext cx="4427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Affine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B9E1FEE-F122-4533-BB6D-CC8FB0AF7A84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4569248" y="1622444"/>
            <a:ext cx="179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9395E1B-203F-4DD1-BD27-086D8D0D371B}"/>
              </a:ext>
            </a:extLst>
          </p:cNvPr>
          <p:cNvSpPr/>
          <p:nvPr/>
        </p:nvSpPr>
        <p:spPr>
          <a:xfrm>
            <a:off x="5324530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BE3C22D-7A04-455B-BE46-9032F42CF6D6}"/>
              </a:ext>
            </a:extLst>
          </p:cNvPr>
          <p:cNvSpPr/>
          <p:nvPr/>
        </p:nvSpPr>
        <p:spPr>
          <a:xfrm>
            <a:off x="5326390" y="1514722"/>
            <a:ext cx="4138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ReLU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63E3983-2E3E-449B-847C-28771307EF3B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>
            <a:off x="5166411" y="1622444"/>
            <a:ext cx="159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53796DD8-5C40-40F6-ACE5-12E99A760BB9}"/>
              </a:ext>
            </a:extLst>
          </p:cNvPr>
          <p:cNvSpPr/>
          <p:nvPr/>
        </p:nvSpPr>
        <p:spPr>
          <a:xfrm>
            <a:off x="5913363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B945B04-39C9-4C16-A287-F717946940B7}"/>
              </a:ext>
            </a:extLst>
          </p:cNvPr>
          <p:cNvSpPr/>
          <p:nvPr/>
        </p:nvSpPr>
        <p:spPr>
          <a:xfrm>
            <a:off x="5900796" y="1514722"/>
            <a:ext cx="4427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Affine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F623919-0D05-4843-8DBD-4973D73276A3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5742144" y="1622444"/>
            <a:ext cx="171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5C042BEB-6BE6-417C-A45F-34493471CB6E}"/>
              </a:ext>
            </a:extLst>
          </p:cNvPr>
          <p:cNvSpPr/>
          <p:nvPr/>
        </p:nvSpPr>
        <p:spPr>
          <a:xfrm>
            <a:off x="6489096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C2FCA90-45A8-4220-B223-130C24B6810E}"/>
              </a:ext>
            </a:extLst>
          </p:cNvPr>
          <p:cNvSpPr/>
          <p:nvPr/>
        </p:nvSpPr>
        <p:spPr>
          <a:xfrm>
            <a:off x="6490956" y="1514722"/>
            <a:ext cx="4138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ReLU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60E758D-83EA-412E-8D08-97E8DD9A3EBB}"/>
              </a:ext>
            </a:extLst>
          </p:cNvPr>
          <p:cNvCxnSpPr>
            <a:cxnSpLocks/>
            <a:stCxn id="53" idx="3"/>
            <a:endCxn id="57" idx="1"/>
          </p:cNvCxnSpPr>
          <p:nvPr/>
        </p:nvCxnSpPr>
        <p:spPr>
          <a:xfrm>
            <a:off x="6330977" y="1622444"/>
            <a:ext cx="159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F4D26EB7-C475-4F67-865A-7AD5E11FF3E4}"/>
              </a:ext>
            </a:extLst>
          </p:cNvPr>
          <p:cNvSpPr/>
          <p:nvPr/>
        </p:nvSpPr>
        <p:spPr>
          <a:xfrm>
            <a:off x="7079514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786F471-F72E-43F0-8740-BE251B25FF39}"/>
              </a:ext>
            </a:extLst>
          </p:cNvPr>
          <p:cNvSpPr/>
          <p:nvPr/>
        </p:nvSpPr>
        <p:spPr>
          <a:xfrm>
            <a:off x="7066947" y="1514722"/>
            <a:ext cx="4427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Affine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ABC87A3-589E-4A85-8308-ABF8060CAA32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6906710" y="1622444"/>
            <a:ext cx="172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30824BF0-2129-488D-8CE0-C38BE056F15F}"/>
              </a:ext>
            </a:extLst>
          </p:cNvPr>
          <p:cNvSpPr/>
          <p:nvPr/>
        </p:nvSpPr>
        <p:spPr>
          <a:xfrm>
            <a:off x="7655247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3C4916E-EB8E-4E58-B1E7-4007BDD753BF}"/>
              </a:ext>
            </a:extLst>
          </p:cNvPr>
          <p:cNvSpPr/>
          <p:nvPr/>
        </p:nvSpPr>
        <p:spPr>
          <a:xfrm>
            <a:off x="7658965" y="1453167"/>
            <a:ext cx="413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Softmax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1E2273B-4DF2-4699-BC58-44098131F2A6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>
            <a:off x="7497128" y="1622444"/>
            <a:ext cx="158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7DCF335-F049-4A56-9E1A-E64CFB73821B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8072861" y="1622444"/>
            <a:ext cx="139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3ACE163A-FB99-45EF-9C5B-BF4416A97A95}"/>
              </a:ext>
            </a:extLst>
          </p:cNvPr>
          <p:cNvSpPr/>
          <p:nvPr/>
        </p:nvSpPr>
        <p:spPr>
          <a:xfrm>
            <a:off x="2409750" y="2195240"/>
            <a:ext cx="334280" cy="9072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4219B119-4FC9-4972-92EE-A81D643E72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2841" y="2466297"/>
            <a:ext cx="362247" cy="365145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286116F2-61D6-4D50-A303-45ABB0695D90}"/>
              </a:ext>
            </a:extLst>
          </p:cNvPr>
          <p:cNvSpPr/>
          <p:nvPr/>
        </p:nvSpPr>
        <p:spPr>
          <a:xfrm>
            <a:off x="2362617" y="2556536"/>
            <a:ext cx="44138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Conv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28F69AF-30BF-424A-809F-BA13D356D6B1}"/>
              </a:ext>
            </a:extLst>
          </p:cNvPr>
          <p:cNvCxnSpPr>
            <a:cxnSpLocks/>
            <a:stCxn id="67" idx="3"/>
            <a:endCxn id="65" idx="1"/>
          </p:cNvCxnSpPr>
          <p:nvPr/>
        </p:nvCxnSpPr>
        <p:spPr>
          <a:xfrm flipV="1">
            <a:off x="2235088" y="2648869"/>
            <a:ext cx="174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34C30B3A-8F1E-4827-AB5B-1370C2B8F75C}"/>
              </a:ext>
            </a:extLst>
          </p:cNvPr>
          <p:cNvSpPr/>
          <p:nvPr/>
        </p:nvSpPr>
        <p:spPr>
          <a:xfrm>
            <a:off x="2839400" y="2195240"/>
            <a:ext cx="334280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0D9F14A-A0DF-4E26-A6EB-A5EFF452EA17}"/>
              </a:ext>
            </a:extLst>
          </p:cNvPr>
          <p:cNvSpPr/>
          <p:nvPr/>
        </p:nvSpPr>
        <p:spPr>
          <a:xfrm>
            <a:off x="2799404" y="2553044"/>
            <a:ext cx="4138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ReLU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703689B-789A-413D-A0BF-AE4479A78628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>
            <a:off x="2744030" y="2648869"/>
            <a:ext cx="95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5C67618B-5D18-49BC-AA76-C7D778512A20}"/>
              </a:ext>
            </a:extLst>
          </p:cNvPr>
          <p:cNvSpPr/>
          <p:nvPr/>
        </p:nvSpPr>
        <p:spPr>
          <a:xfrm>
            <a:off x="3316406" y="2195240"/>
            <a:ext cx="310790" cy="9072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878917E-3858-45C0-9F53-4D3759F3418F}"/>
              </a:ext>
            </a:extLst>
          </p:cNvPr>
          <p:cNvSpPr/>
          <p:nvPr/>
        </p:nvSpPr>
        <p:spPr>
          <a:xfrm>
            <a:off x="3253296" y="2542463"/>
            <a:ext cx="44901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Pooling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22D0AED-FA12-4FD3-B1E7-4D49A9C2C860}"/>
              </a:ext>
            </a:extLst>
          </p:cNvPr>
          <p:cNvCxnSpPr>
            <a:cxnSpLocks/>
            <a:stCxn id="71" idx="3"/>
            <a:endCxn id="74" idx="1"/>
          </p:cNvCxnSpPr>
          <p:nvPr/>
        </p:nvCxnSpPr>
        <p:spPr>
          <a:xfrm>
            <a:off x="3173680" y="2648869"/>
            <a:ext cx="14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E282EF0-4057-47F8-9C9F-F85A4BEDF245}"/>
              </a:ext>
            </a:extLst>
          </p:cNvPr>
          <p:cNvCxnSpPr>
            <a:cxnSpLocks/>
            <a:stCxn id="74" idx="3"/>
            <a:endCxn id="108" idx="1"/>
          </p:cNvCxnSpPr>
          <p:nvPr/>
        </p:nvCxnSpPr>
        <p:spPr>
          <a:xfrm>
            <a:off x="3627196" y="2648869"/>
            <a:ext cx="145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D39A1D26-EF63-48C8-8FD8-2E00CBA2AEB9}"/>
              </a:ext>
            </a:extLst>
          </p:cNvPr>
          <p:cNvSpPr/>
          <p:nvPr/>
        </p:nvSpPr>
        <p:spPr>
          <a:xfrm>
            <a:off x="3772747" y="2195240"/>
            <a:ext cx="334280" cy="9072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1C4C1099-0195-42CD-9609-57716D64C8D0}"/>
              </a:ext>
            </a:extLst>
          </p:cNvPr>
          <p:cNvSpPr/>
          <p:nvPr/>
        </p:nvSpPr>
        <p:spPr>
          <a:xfrm>
            <a:off x="3725614" y="2556536"/>
            <a:ext cx="44138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Conv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5A441C0C-D09F-4AFD-9000-AFA6836178AD}"/>
              </a:ext>
            </a:extLst>
          </p:cNvPr>
          <p:cNvSpPr/>
          <p:nvPr/>
        </p:nvSpPr>
        <p:spPr>
          <a:xfrm>
            <a:off x="4202397" y="2195240"/>
            <a:ext cx="334280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DFA92A6-4AB9-46D8-AA4B-7FDD63D4014F}"/>
              </a:ext>
            </a:extLst>
          </p:cNvPr>
          <p:cNvSpPr/>
          <p:nvPr/>
        </p:nvSpPr>
        <p:spPr>
          <a:xfrm>
            <a:off x="4162401" y="2553044"/>
            <a:ext cx="4138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ReLU</a:t>
            </a: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567FDB8-9295-48AE-9BA2-A08DA4218491}"/>
              </a:ext>
            </a:extLst>
          </p:cNvPr>
          <p:cNvCxnSpPr>
            <a:cxnSpLocks/>
            <a:stCxn id="108" idx="3"/>
            <a:endCxn id="110" idx="1"/>
          </p:cNvCxnSpPr>
          <p:nvPr/>
        </p:nvCxnSpPr>
        <p:spPr>
          <a:xfrm>
            <a:off x="4107027" y="2648869"/>
            <a:ext cx="95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0CD16B66-ABF3-4EBA-822B-1E179D0B8F8B}"/>
              </a:ext>
            </a:extLst>
          </p:cNvPr>
          <p:cNvSpPr/>
          <p:nvPr/>
        </p:nvSpPr>
        <p:spPr>
          <a:xfrm>
            <a:off x="4679403" y="2195240"/>
            <a:ext cx="310790" cy="9072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A58F4ECE-0391-4CD2-B463-FA415821AA44}"/>
              </a:ext>
            </a:extLst>
          </p:cNvPr>
          <p:cNvSpPr/>
          <p:nvPr/>
        </p:nvSpPr>
        <p:spPr>
          <a:xfrm>
            <a:off x="4616293" y="2542463"/>
            <a:ext cx="44901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Pooling</a:t>
            </a: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A070327-04CD-4C99-A682-FF2510303A47}"/>
              </a:ext>
            </a:extLst>
          </p:cNvPr>
          <p:cNvCxnSpPr>
            <a:cxnSpLocks/>
            <a:stCxn id="110" idx="3"/>
            <a:endCxn id="113" idx="1"/>
          </p:cNvCxnSpPr>
          <p:nvPr/>
        </p:nvCxnSpPr>
        <p:spPr>
          <a:xfrm>
            <a:off x="4536677" y="2648869"/>
            <a:ext cx="14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0A2247A9-D015-4397-9842-430194953D49}"/>
              </a:ext>
            </a:extLst>
          </p:cNvPr>
          <p:cNvSpPr/>
          <p:nvPr/>
        </p:nvSpPr>
        <p:spPr>
          <a:xfrm>
            <a:off x="5106174" y="2195240"/>
            <a:ext cx="334280" cy="9072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6229C9B-4264-430B-8064-9A8A3FCE1C51}"/>
              </a:ext>
            </a:extLst>
          </p:cNvPr>
          <p:cNvSpPr/>
          <p:nvPr/>
        </p:nvSpPr>
        <p:spPr>
          <a:xfrm>
            <a:off x="5059041" y="2556536"/>
            <a:ext cx="44138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Conv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079D5C49-B7E0-4C4B-9512-1B898EDE1F58}"/>
              </a:ext>
            </a:extLst>
          </p:cNvPr>
          <p:cNvSpPr/>
          <p:nvPr/>
        </p:nvSpPr>
        <p:spPr>
          <a:xfrm>
            <a:off x="5535824" y="2195240"/>
            <a:ext cx="334280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0E8934F-D6D5-4B63-A4CD-2D8F516EC0E5}"/>
              </a:ext>
            </a:extLst>
          </p:cNvPr>
          <p:cNvSpPr/>
          <p:nvPr/>
        </p:nvSpPr>
        <p:spPr>
          <a:xfrm>
            <a:off x="5495828" y="2553044"/>
            <a:ext cx="4138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ReLU</a:t>
            </a: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B3423EE8-8989-4126-A7F0-43D7242A5A95}"/>
              </a:ext>
            </a:extLst>
          </p:cNvPr>
          <p:cNvCxnSpPr>
            <a:cxnSpLocks/>
            <a:stCxn id="120" idx="3"/>
            <a:endCxn id="122" idx="1"/>
          </p:cNvCxnSpPr>
          <p:nvPr/>
        </p:nvCxnSpPr>
        <p:spPr>
          <a:xfrm>
            <a:off x="5440454" y="2648869"/>
            <a:ext cx="95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6DB2F4D-7717-42D6-84AA-13F61B1F6C45}"/>
              </a:ext>
            </a:extLst>
          </p:cNvPr>
          <p:cNvCxnSpPr>
            <a:cxnSpLocks/>
            <a:stCxn id="113" idx="3"/>
            <a:endCxn id="120" idx="1"/>
          </p:cNvCxnSpPr>
          <p:nvPr/>
        </p:nvCxnSpPr>
        <p:spPr>
          <a:xfrm>
            <a:off x="4990193" y="2648869"/>
            <a:ext cx="115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3D60EDC0-443E-4028-9444-A09023F9BB3F}"/>
              </a:ext>
            </a:extLst>
          </p:cNvPr>
          <p:cNvSpPr/>
          <p:nvPr/>
        </p:nvSpPr>
        <p:spPr>
          <a:xfrm>
            <a:off x="6067108" y="2195240"/>
            <a:ext cx="334280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B658C8A3-F66B-48D4-8510-E54908E5058A}"/>
              </a:ext>
            </a:extLst>
          </p:cNvPr>
          <p:cNvSpPr/>
          <p:nvPr/>
        </p:nvSpPr>
        <p:spPr>
          <a:xfrm>
            <a:off x="6027112" y="2553044"/>
            <a:ext cx="4138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Affine</a:t>
            </a: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B3DEC8F-08C0-426E-B9BF-2BE8BA8DE038}"/>
              </a:ext>
            </a:extLst>
          </p:cNvPr>
          <p:cNvCxnSpPr>
            <a:cxnSpLocks/>
            <a:stCxn id="122" idx="3"/>
            <a:endCxn id="128" idx="1"/>
          </p:cNvCxnSpPr>
          <p:nvPr/>
        </p:nvCxnSpPr>
        <p:spPr>
          <a:xfrm>
            <a:off x="5870104" y="2648869"/>
            <a:ext cx="197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3375911F-13F5-4170-AB8F-B200B0E7F851}"/>
              </a:ext>
            </a:extLst>
          </p:cNvPr>
          <p:cNvSpPr/>
          <p:nvPr/>
        </p:nvSpPr>
        <p:spPr>
          <a:xfrm>
            <a:off x="6537587" y="2195240"/>
            <a:ext cx="334280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E7CD1F31-04CF-4165-AC29-951F448DB5B2}"/>
              </a:ext>
            </a:extLst>
          </p:cNvPr>
          <p:cNvSpPr/>
          <p:nvPr/>
        </p:nvSpPr>
        <p:spPr>
          <a:xfrm>
            <a:off x="6497591" y="2553044"/>
            <a:ext cx="4138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ReLU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5AC28F3A-A20D-497B-B3E4-7035C5635360}"/>
              </a:ext>
            </a:extLst>
          </p:cNvPr>
          <p:cNvCxnSpPr>
            <a:cxnSpLocks/>
            <a:stCxn id="128" idx="3"/>
            <a:endCxn id="133" idx="1"/>
          </p:cNvCxnSpPr>
          <p:nvPr/>
        </p:nvCxnSpPr>
        <p:spPr>
          <a:xfrm>
            <a:off x="6401388" y="2648869"/>
            <a:ext cx="136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2AF89CCB-7C22-48F0-A37C-96EF9EDE4C14}"/>
              </a:ext>
            </a:extLst>
          </p:cNvPr>
          <p:cNvSpPr/>
          <p:nvPr/>
        </p:nvSpPr>
        <p:spPr>
          <a:xfrm>
            <a:off x="7047686" y="2195240"/>
            <a:ext cx="334280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3E6181C2-6822-4BC0-8876-252EBC6CE71E}"/>
              </a:ext>
            </a:extLst>
          </p:cNvPr>
          <p:cNvSpPr/>
          <p:nvPr/>
        </p:nvSpPr>
        <p:spPr>
          <a:xfrm>
            <a:off x="7007690" y="2553044"/>
            <a:ext cx="4138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Affine</a:t>
            </a: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B89B70FB-A72D-4193-91BE-921AADC6AC98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6852606" y="2648869"/>
            <a:ext cx="195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60A11B41-DECB-4751-9EE6-86F70BABF179}"/>
              </a:ext>
            </a:extLst>
          </p:cNvPr>
          <p:cNvSpPr/>
          <p:nvPr/>
        </p:nvSpPr>
        <p:spPr>
          <a:xfrm>
            <a:off x="7518165" y="2195240"/>
            <a:ext cx="334280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F93BBE99-FE75-4620-A536-5C69725D1418}"/>
              </a:ext>
            </a:extLst>
          </p:cNvPr>
          <p:cNvSpPr/>
          <p:nvPr/>
        </p:nvSpPr>
        <p:spPr>
          <a:xfrm>
            <a:off x="7448583" y="2553044"/>
            <a:ext cx="49531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Softmax</a:t>
            </a: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DD5804E1-D74A-4357-B62D-E09A6A17EB64}"/>
              </a:ext>
            </a:extLst>
          </p:cNvPr>
          <p:cNvCxnSpPr>
            <a:cxnSpLocks/>
            <a:stCxn id="138" idx="3"/>
            <a:endCxn id="141" idx="1"/>
          </p:cNvCxnSpPr>
          <p:nvPr/>
        </p:nvCxnSpPr>
        <p:spPr>
          <a:xfrm>
            <a:off x="7381966" y="2648869"/>
            <a:ext cx="136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09F3F41-6E03-4525-A433-BDF6E5EFB61A}"/>
              </a:ext>
            </a:extLst>
          </p:cNvPr>
          <p:cNvCxnSpPr>
            <a:cxnSpLocks/>
            <a:stCxn id="141" idx="3"/>
          </p:cNvCxnSpPr>
          <p:nvPr/>
        </p:nvCxnSpPr>
        <p:spPr>
          <a:xfrm flipV="1">
            <a:off x="7852445" y="2645377"/>
            <a:ext cx="188031" cy="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18">
            <a:extLst>
              <a:ext uri="{FF2B5EF4-FFF2-40B4-BE49-F238E27FC236}">
                <a16:creationId xmlns:a16="http://schemas.microsoft.com/office/drawing/2014/main" id="{632965BB-B21B-4019-93EB-482BD21F9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055147"/>
              </p:ext>
            </p:extLst>
          </p:nvPr>
        </p:nvGraphicFramePr>
        <p:xfrm>
          <a:off x="4202397" y="4398870"/>
          <a:ext cx="1411092" cy="1477404"/>
        </p:xfrm>
        <a:graphic>
          <a:graphicData uri="http://schemas.openxmlformats.org/drawingml/2006/table">
            <a:tbl>
              <a:tblPr firstRow="1" bandRow="1"/>
              <a:tblGrid>
                <a:gridCol w="352773">
                  <a:extLst>
                    <a:ext uri="{9D8B030D-6E8A-4147-A177-3AD203B41FA5}">
                      <a16:colId xmlns:a16="http://schemas.microsoft.com/office/drawing/2014/main" val="2654460774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1081607815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2125130490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3985342896"/>
                    </a:ext>
                  </a:extLst>
                </a:gridCol>
              </a:tblGrid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71842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411434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4397558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1693526"/>
                  </a:ext>
                </a:extLst>
              </a:tr>
            </a:tbl>
          </a:graphicData>
        </a:graphic>
      </p:graphicFrame>
      <p:graphicFrame>
        <p:nvGraphicFramePr>
          <p:cNvPr id="21" name="表格 21">
            <a:extLst>
              <a:ext uri="{FF2B5EF4-FFF2-40B4-BE49-F238E27FC236}">
                <a16:creationId xmlns:a16="http://schemas.microsoft.com/office/drawing/2014/main" id="{AE554D80-6E59-4986-822E-33958E69C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256190"/>
              </p:ext>
            </p:extLst>
          </p:nvPr>
        </p:nvGraphicFramePr>
        <p:xfrm>
          <a:off x="6232521" y="4584428"/>
          <a:ext cx="1045989" cy="1106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63">
                  <a:extLst>
                    <a:ext uri="{9D8B030D-6E8A-4147-A177-3AD203B41FA5}">
                      <a16:colId xmlns:a16="http://schemas.microsoft.com/office/drawing/2014/main" val="224874445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1475183712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3276958904"/>
                    </a:ext>
                  </a:extLst>
                </a:gridCol>
              </a:tblGrid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887729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881098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716692"/>
                  </a:ext>
                </a:extLst>
              </a:tr>
            </a:tbl>
          </a:graphicData>
        </a:graphic>
      </p:graphicFrame>
      <p:grpSp>
        <p:nvGrpSpPr>
          <p:cNvPr id="25" name="组合 24">
            <a:extLst>
              <a:ext uri="{FF2B5EF4-FFF2-40B4-BE49-F238E27FC236}">
                <a16:creationId xmlns:a16="http://schemas.microsoft.com/office/drawing/2014/main" id="{0A8E4BA2-1250-400F-93F7-A9B4A880023E}"/>
              </a:ext>
            </a:extLst>
          </p:cNvPr>
          <p:cNvGrpSpPr/>
          <p:nvPr/>
        </p:nvGrpSpPr>
        <p:grpSpPr>
          <a:xfrm>
            <a:off x="5783383" y="4952904"/>
            <a:ext cx="283725" cy="369332"/>
            <a:chOff x="5909724" y="4909024"/>
            <a:chExt cx="283725" cy="369332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6479272-FCD1-4267-94F3-F0F09790C268}"/>
                </a:ext>
              </a:extLst>
            </p:cNvPr>
            <p:cNvSpPr/>
            <p:nvPr/>
          </p:nvSpPr>
          <p:spPr>
            <a:xfrm>
              <a:off x="5909724" y="4951828"/>
              <a:ext cx="283725" cy="2837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475A522-E9BF-43C0-B977-8EB8EACF5F11}"/>
                </a:ext>
              </a:extLst>
            </p:cNvPr>
            <p:cNvSpPr txBox="1"/>
            <p:nvPr/>
          </p:nvSpPr>
          <p:spPr>
            <a:xfrm>
              <a:off x="5909724" y="4909024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*</a:t>
              </a:r>
              <a:endParaRPr lang="zh-CN" altLang="en-US" dirty="0"/>
            </a:p>
          </p:txBody>
        </p:sp>
      </p:grpSp>
      <p:sp>
        <p:nvSpPr>
          <p:cNvPr id="27" name="箭头: 右 26">
            <a:extLst>
              <a:ext uri="{FF2B5EF4-FFF2-40B4-BE49-F238E27FC236}">
                <a16:creationId xmlns:a16="http://schemas.microsoft.com/office/drawing/2014/main" id="{1C34DB37-2F37-42DF-8FB2-28EC1C987585}"/>
              </a:ext>
            </a:extLst>
          </p:cNvPr>
          <p:cNvSpPr/>
          <p:nvPr/>
        </p:nvSpPr>
        <p:spPr>
          <a:xfrm>
            <a:off x="7431598" y="5051135"/>
            <a:ext cx="289178" cy="112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表格 29">
            <a:extLst>
              <a:ext uri="{FF2B5EF4-FFF2-40B4-BE49-F238E27FC236}">
                <a16:creationId xmlns:a16="http://schemas.microsoft.com/office/drawing/2014/main" id="{3F2867F0-900E-45F3-A6B7-7EB711098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960243"/>
              </p:ext>
            </p:extLst>
          </p:nvPr>
        </p:nvGraphicFramePr>
        <p:xfrm>
          <a:off x="7943897" y="4738601"/>
          <a:ext cx="700162" cy="737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081">
                  <a:extLst>
                    <a:ext uri="{9D8B030D-6E8A-4147-A177-3AD203B41FA5}">
                      <a16:colId xmlns:a16="http://schemas.microsoft.com/office/drawing/2014/main" val="451630264"/>
                    </a:ext>
                  </a:extLst>
                </a:gridCol>
                <a:gridCol w="350081">
                  <a:extLst>
                    <a:ext uri="{9D8B030D-6E8A-4147-A177-3AD203B41FA5}">
                      <a16:colId xmlns:a16="http://schemas.microsoft.com/office/drawing/2014/main" val="3654048096"/>
                    </a:ext>
                  </a:extLst>
                </a:gridCol>
              </a:tblGrid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896133"/>
                  </a:ext>
                </a:extLst>
              </a:tr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1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325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8">
            <a:extLst>
              <a:ext uri="{FF2B5EF4-FFF2-40B4-BE49-F238E27FC236}">
                <a16:creationId xmlns:a16="http://schemas.microsoft.com/office/drawing/2014/main" id="{C100C698-C8EA-4AE6-B4BD-C2A6041B8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895850"/>
              </p:ext>
            </p:extLst>
          </p:nvPr>
        </p:nvGraphicFramePr>
        <p:xfrm>
          <a:off x="526040" y="169184"/>
          <a:ext cx="1411092" cy="1477404"/>
        </p:xfrm>
        <a:graphic>
          <a:graphicData uri="http://schemas.openxmlformats.org/drawingml/2006/table">
            <a:tbl>
              <a:tblPr firstRow="1" bandRow="1"/>
              <a:tblGrid>
                <a:gridCol w="352773">
                  <a:extLst>
                    <a:ext uri="{9D8B030D-6E8A-4147-A177-3AD203B41FA5}">
                      <a16:colId xmlns:a16="http://schemas.microsoft.com/office/drawing/2014/main" val="2654460774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1081607815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2125130490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3985342896"/>
                    </a:ext>
                  </a:extLst>
                </a:gridCol>
              </a:tblGrid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71842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411434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4397558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1693526"/>
                  </a:ext>
                </a:extLst>
              </a:tr>
            </a:tbl>
          </a:graphicData>
        </a:graphic>
      </p:graphicFrame>
      <p:graphicFrame>
        <p:nvGraphicFramePr>
          <p:cNvPr id="3" name="表格 21">
            <a:extLst>
              <a:ext uri="{FF2B5EF4-FFF2-40B4-BE49-F238E27FC236}">
                <a16:creationId xmlns:a16="http://schemas.microsoft.com/office/drawing/2014/main" id="{35F97E1C-7B0F-4C5F-8CFC-EAF055C0F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749300"/>
              </p:ext>
            </p:extLst>
          </p:nvPr>
        </p:nvGraphicFramePr>
        <p:xfrm>
          <a:off x="2556164" y="354742"/>
          <a:ext cx="1045989" cy="1106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63">
                  <a:extLst>
                    <a:ext uri="{9D8B030D-6E8A-4147-A177-3AD203B41FA5}">
                      <a16:colId xmlns:a16="http://schemas.microsoft.com/office/drawing/2014/main" val="224874445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1475183712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3276958904"/>
                    </a:ext>
                  </a:extLst>
                </a:gridCol>
              </a:tblGrid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887729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881098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716692"/>
                  </a:ext>
                </a:extLst>
              </a:tr>
            </a:tbl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9DEE9816-94AC-47E2-945B-67983F87177A}"/>
              </a:ext>
            </a:extLst>
          </p:cNvPr>
          <p:cNvGrpSpPr/>
          <p:nvPr/>
        </p:nvGrpSpPr>
        <p:grpSpPr>
          <a:xfrm>
            <a:off x="2107026" y="723218"/>
            <a:ext cx="283725" cy="369332"/>
            <a:chOff x="5909724" y="4909024"/>
            <a:chExt cx="283725" cy="36933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D7E75EA-3BDB-457B-AC6D-C8605E463149}"/>
                </a:ext>
              </a:extLst>
            </p:cNvPr>
            <p:cNvSpPr/>
            <p:nvPr/>
          </p:nvSpPr>
          <p:spPr>
            <a:xfrm>
              <a:off x="5909724" y="4951828"/>
              <a:ext cx="283725" cy="2837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597684B-7D0E-4E78-A251-89B94FE36E77}"/>
                </a:ext>
              </a:extLst>
            </p:cNvPr>
            <p:cNvSpPr txBox="1"/>
            <p:nvPr/>
          </p:nvSpPr>
          <p:spPr>
            <a:xfrm>
              <a:off x="5909724" y="4909024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*</a:t>
              </a:r>
              <a:endParaRPr lang="zh-CN" altLang="en-US" dirty="0"/>
            </a:p>
          </p:txBody>
        </p:sp>
      </p:grpSp>
      <p:sp>
        <p:nvSpPr>
          <p:cNvPr id="7" name="箭头: 右 6">
            <a:extLst>
              <a:ext uri="{FF2B5EF4-FFF2-40B4-BE49-F238E27FC236}">
                <a16:creationId xmlns:a16="http://schemas.microsoft.com/office/drawing/2014/main" id="{618B4F80-C50E-467E-B42D-95CFE79CF02C}"/>
              </a:ext>
            </a:extLst>
          </p:cNvPr>
          <p:cNvSpPr/>
          <p:nvPr/>
        </p:nvSpPr>
        <p:spPr>
          <a:xfrm>
            <a:off x="3755241" y="821449"/>
            <a:ext cx="289178" cy="112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29">
            <a:extLst>
              <a:ext uri="{FF2B5EF4-FFF2-40B4-BE49-F238E27FC236}">
                <a16:creationId xmlns:a16="http://schemas.microsoft.com/office/drawing/2014/main" id="{71E8ECC4-FC83-47E5-ACCB-0D18FFC61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457408"/>
              </p:ext>
            </p:extLst>
          </p:nvPr>
        </p:nvGraphicFramePr>
        <p:xfrm>
          <a:off x="4267540" y="508915"/>
          <a:ext cx="700162" cy="737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081">
                  <a:extLst>
                    <a:ext uri="{9D8B030D-6E8A-4147-A177-3AD203B41FA5}">
                      <a16:colId xmlns:a16="http://schemas.microsoft.com/office/drawing/2014/main" val="451630264"/>
                    </a:ext>
                  </a:extLst>
                </a:gridCol>
                <a:gridCol w="350081">
                  <a:extLst>
                    <a:ext uri="{9D8B030D-6E8A-4147-A177-3AD203B41FA5}">
                      <a16:colId xmlns:a16="http://schemas.microsoft.com/office/drawing/2014/main" val="3654048096"/>
                    </a:ext>
                  </a:extLst>
                </a:gridCol>
              </a:tblGrid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896133"/>
                  </a:ext>
                </a:extLst>
              </a:tr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16425"/>
                  </a:ext>
                </a:extLst>
              </a:tr>
            </a:tbl>
          </a:graphicData>
        </a:graphic>
      </p:graphicFrame>
      <p:graphicFrame>
        <p:nvGraphicFramePr>
          <p:cNvPr id="9" name="表格 18">
            <a:extLst>
              <a:ext uri="{FF2B5EF4-FFF2-40B4-BE49-F238E27FC236}">
                <a16:creationId xmlns:a16="http://schemas.microsoft.com/office/drawing/2014/main" id="{169A09B8-6008-4455-ACA2-17BA72539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502380"/>
              </p:ext>
            </p:extLst>
          </p:nvPr>
        </p:nvGraphicFramePr>
        <p:xfrm>
          <a:off x="526040" y="1973403"/>
          <a:ext cx="1411092" cy="1477404"/>
        </p:xfrm>
        <a:graphic>
          <a:graphicData uri="http://schemas.openxmlformats.org/drawingml/2006/table">
            <a:tbl>
              <a:tblPr firstRow="1" bandRow="1"/>
              <a:tblGrid>
                <a:gridCol w="352773">
                  <a:extLst>
                    <a:ext uri="{9D8B030D-6E8A-4147-A177-3AD203B41FA5}">
                      <a16:colId xmlns:a16="http://schemas.microsoft.com/office/drawing/2014/main" val="2654460774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1081607815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2125130490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3985342896"/>
                    </a:ext>
                  </a:extLst>
                </a:gridCol>
              </a:tblGrid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71842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411434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4397558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1693526"/>
                  </a:ext>
                </a:extLst>
              </a:tr>
            </a:tbl>
          </a:graphicData>
        </a:graphic>
      </p:graphicFrame>
      <p:graphicFrame>
        <p:nvGraphicFramePr>
          <p:cNvPr id="10" name="表格 21">
            <a:extLst>
              <a:ext uri="{FF2B5EF4-FFF2-40B4-BE49-F238E27FC236}">
                <a16:creationId xmlns:a16="http://schemas.microsoft.com/office/drawing/2014/main" id="{996E624D-26C8-4936-9D0C-BDEB5621D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409588"/>
              </p:ext>
            </p:extLst>
          </p:nvPr>
        </p:nvGraphicFramePr>
        <p:xfrm>
          <a:off x="2556164" y="2158961"/>
          <a:ext cx="1045989" cy="1106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63">
                  <a:extLst>
                    <a:ext uri="{9D8B030D-6E8A-4147-A177-3AD203B41FA5}">
                      <a16:colId xmlns:a16="http://schemas.microsoft.com/office/drawing/2014/main" val="224874445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1475183712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3276958904"/>
                    </a:ext>
                  </a:extLst>
                </a:gridCol>
              </a:tblGrid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887729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881098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716692"/>
                  </a:ext>
                </a:extLst>
              </a:tr>
            </a:tbl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103B43C6-009F-4BA0-8C93-C77125CF3088}"/>
              </a:ext>
            </a:extLst>
          </p:cNvPr>
          <p:cNvGrpSpPr/>
          <p:nvPr/>
        </p:nvGrpSpPr>
        <p:grpSpPr>
          <a:xfrm>
            <a:off x="2107026" y="2527437"/>
            <a:ext cx="283725" cy="369332"/>
            <a:chOff x="5909724" y="4909024"/>
            <a:chExt cx="283725" cy="36933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F9C7C27-75B7-49DF-A4F8-FF24579A12BB}"/>
                </a:ext>
              </a:extLst>
            </p:cNvPr>
            <p:cNvSpPr/>
            <p:nvPr/>
          </p:nvSpPr>
          <p:spPr>
            <a:xfrm>
              <a:off x="5909724" y="4951828"/>
              <a:ext cx="283725" cy="2837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052D464-9A1A-4B6B-93D8-3B3BE33CA4B2}"/>
                </a:ext>
              </a:extLst>
            </p:cNvPr>
            <p:cNvSpPr txBox="1"/>
            <p:nvPr/>
          </p:nvSpPr>
          <p:spPr>
            <a:xfrm>
              <a:off x="5909724" y="4909024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*</a:t>
              </a:r>
              <a:endParaRPr lang="zh-CN" altLang="en-US" dirty="0"/>
            </a:p>
          </p:txBody>
        </p:sp>
      </p:grpSp>
      <p:sp>
        <p:nvSpPr>
          <p:cNvPr id="14" name="箭头: 右 13">
            <a:extLst>
              <a:ext uri="{FF2B5EF4-FFF2-40B4-BE49-F238E27FC236}">
                <a16:creationId xmlns:a16="http://schemas.microsoft.com/office/drawing/2014/main" id="{A03F0B35-5E1C-4EA3-B541-73D73033CCC9}"/>
              </a:ext>
            </a:extLst>
          </p:cNvPr>
          <p:cNvSpPr/>
          <p:nvPr/>
        </p:nvSpPr>
        <p:spPr>
          <a:xfrm>
            <a:off x="3755241" y="2625668"/>
            <a:ext cx="289178" cy="112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表格 29">
            <a:extLst>
              <a:ext uri="{FF2B5EF4-FFF2-40B4-BE49-F238E27FC236}">
                <a16:creationId xmlns:a16="http://schemas.microsoft.com/office/drawing/2014/main" id="{EB2E96C2-A6C5-42EB-874C-76CF2B4F3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64870"/>
              </p:ext>
            </p:extLst>
          </p:nvPr>
        </p:nvGraphicFramePr>
        <p:xfrm>
          <a:off x="4267540" y="2313134"/>
          <a:ext cx="700162" cy="737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081">
                  <a:extLst>
                    <a:ext uri="{9D8B030D-6E8A-4147-A177-3AD203B41FA5}">
                      <a16:colId xmlns:a16="http://schemas.microsoft.com/office/drawing/2014/main" val="451630264"/>
                    </a:ext>
                  </a:extLst>
                </a:gridCol>
                <a:gridCol w="350081">
                  <a:extLst>
                    <a:ext uri="{9D8B030D-6E8A-4147-A177-3AD203B41FA5}">
                      <a16:colId xmlns:a16="http://schemas.microsoft.com/office/drawing/2014/main" val="3654048096"/>
                    </a:ext>
                  </a:extLst>
                </a:gridCol>
              </a:tblGrid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896133"/>
                  </a:ext>
                </a:extLst>
              </a:tr>
              <a:tr h="368904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16425"/>
                  </a:ext>
                </a:extLst>
              </a:tr>
            </a:tbl>
          </a:graphicData>
        </a:graphic>
      </p:graphicFrame>
      <p:graphicFrame>
        <p:nvGraphicFramePr>
          <p:cNvPr id="23" name="表格 18">
            <a:extLst>
              <a:ext uri="{FF2B5EF4-FFF2-40B4-BE49-F238E27FC236}">
                <a16:creationId xmlns:a16="http://schemas.microsoft.com/office/drawing/2014/main" id="{1A19FCA3-170E-44F4-A57D-F8F10AD30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949036"/>
              </p:ext>
            </p:extLst>
          </p:nvPr>
        </p:nvGraphicFramePr>
        <p:xfrm>
          <a:off x="526040" y="3806742"/>
          <a:ext cx="1411092" cy="1477404"/>
        </p:xfrm>
        <a:graphic>
          <a:graphicData uri="http://schemas.openxmlformats.org/drawingml/2006/table">
            <a:tbl>
              <a:tblPr firstRow="1" bandRow="1"/>
              <a:tblGrid>
                <a:gridCol w="352773">
                  <a:extLst>
                    <a:ext uri="{9D8B030D-6E8A-4147-A177-3AD203B41FA5}">
                      <a16:colId xmlns:a16="http://schemas.microsoft.com/office/drawing/2014/main" val="2654460774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1081607815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2125130490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3985342896"/>
                    </a:ext>
                  </a:extLst>
                </a:gridCol>
              </a:tblGrid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71842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11434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97558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1693526"/>
                  </a:ext>
                </a:extLst>
              </a:tr>
            </a:tbl>
          </a:graphicData>
        </a:graphic>
      </p:graphicFrame>
      <p:graphicFrame>
        <p:nvGraphicFramePr>
          <p:cNvPr id="24" name="表格 21">
            <a:extLst>
              <a:ext uri="{FF2B5EF4-FFF2-40B4-BE49-F238E27FC236}">
                <a16:creationId xmlns:a16="http://schemas.microsoft.com/office/drawing/2014/main" id="{6E938A38-1BBE-4D09-91D1-0083BDE4F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045871"/>
              </p:ext>
            </p:extLst>
          </p:nvPr>
        </p:nvGraphicFramePr>
        <p:xfrm>
          <a:off x="2556164" y="3992300"/>
          <a:ext cx="1045989" cy="1106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63">
                  <a:extLst>
                    <a:ext uri="{9D8B030D-6E8A-4147-A177-3AD203B41FA5}">
                      <a16:colId xmlns:a16="http://schemas.microsoft.com/office/drawing/2014/main" val="224874445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1475183712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3276958904"/>
                    </a:ext>
                  </a:extLst>
                </a:gridCol>
              </a:tblGrid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887729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881098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716692"/>
                  </a:ext>
                </a:extLst>
              </a:tr>
            </a:tbl>
          </a:graphicData>
        </a:graphic>
      </p:graphicFrame>
      <p:grpSp>
        <p:nvGrpSpPr>
          <p:cNvPr id="25" name="组合 24">
            <a:extLst>
              <a:ext uri="{FF2B5EF4-FFF2-40B4-BE49-F238E27FC236}">
                <a16:creationId xmlns:a16="http://schemas.microsoft.com/office/drawing/2014/main" id="{BF1EF227-DA5B-4CF0-AD79-8B60D0F5A961}"/>
              </a:ext>
            </a:extLst>
          </p:cNvPr>
          <p:cNvGrpSpPr/>
          <p:nvPr/>
        </p:nvGrpSpPr>
        <p:grpSpPr>
          <a:xfrm>
            <a:off x="2107026" y="4360776"/>
            <a:ext cx="283725" cy="369332"/>
            <a:chOff x="5909724" y="4909024"/>
            <a:chExt cx="283725" cy="369332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E62ECA7-3AB9-4ED6-9C06-F15DDA1D47AB}"/>
                </a:ext>
              </a:extLst>
            </p:cNvPr>
            <p:cNvSpPr/>
            <p:nvPr/>
          </p:nvSpPr>
          <p:spPr>
            <a:xfrm>
              <a:off x="5909724" y="4951828"/>
              <a:ext cx="283725" cy="2837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DA44D07-6B7D-4720-9BE7-CB8F42829806}"/>
                </a:ext>
              </a:extLst>
            </p:cNvPr>
            <p:cNvSpPr txBox="1"/>
            <p:nvPr/>
          </p:nvSpPr>
          <p:spPr>
            <a:xfrm>
              <a:off x="5909724" y="4909024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*</a:t>
              </a:r>
              <a:endParaRPr lang="zh-CN" altLang="en-US" dirty="0"/>
            </a:p>
          </p:txBody>
        </p:sp>
      </p:grpSp>
      <p:sp>
        <p:nvSpPr>
          <p:cNvPr id="28" name="箭头: 右 27">
            <a:extLst>
              <a:ext uri="{FF2B5EF4-FFF2-40B4-BE49-F238E27FC236}">
                <a16:creationId xmlns:a16="http://schemas.microsoft.com/office/drawing/2014/main" id="{5246BFFE-559D-4F56-8882-2122B6626DE5}"/>
              </a:ext>
            </a:extLst>
          </p:cNvPr>
          <p:cNvSpPr/>
          <p:nvPr/>
        </p:nvSpPr>
        <p:spPr>
          <a:xfrm>
            <a:off x="3755241" y="4459007"/>
            <a:ext cx="289178" cy="112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表格 29">
            <a:extLst>
              <a:ext uri="{FF2B5EF4-FFF2-40B4-BE49-F238E27FC236}">
                <a16:creationId xmlns:a16="http://schemas.microsoft.com/office/drawing/2014/main" id="{10249755-F045-44DE-B051-79F942D33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877402"/>
              </p:ext>
            </p:extLst>
          </p:nvPr>
        </p:nvGraphicFramePr>
        <p:xfrm>
          <a:off x="4267540" y="4146473"/>
          <a:ext cx="700162" cy="737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081">
                  <a:extLst>
                    <a:ext uri="{9D8B030D-6E8A-4147-A177-3AD203B41FA5}">
                      <a16:colId xmlns:a16="http://schemas.microsoft.com/office/drawing/2014/main" val="451630264"/>
                    </a:ext>
                  </a:extLst>
                </a:gridCol>
                <a:gridCol w="350081">
                  <a:extLst>
                    <a:ext uri="{9D8B030D-6E8A-4147-A177-3AD203B41FA5}">
                      <a16:colId xmlns:a16="http://schemas.microsoft.com/office/drawing/2014/main" val="3654048096"/>
                    </a:ext>
                  </a:extLst>
                </a:gridCol>
              </a:tblGrid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896133"/>
                  </a:ext>
                </a:extLst>
              </a:tr>
              <a:tr h="368904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16425"/>
                  </a:ext>
                </a:extLst>
              </a:tr>
            </a:tbl>
          </a:graphicData>
        </a:graphic>
      </p:graphicFrame>
      <p:graphicFrame>
        <p:nvGraphicFramePr>
          <p:cNvPr id="30" name="表格 18">
            <a:extLst>
              <a:ext uri="{FF2B5EF4-FFF2-40B4-BE49-F238E27FC236}">
                <a16:creationId xmlns:a16="http://schemas.microsoft.com/office/drawing/2014/main" id="{F6563119-A09A-4F38-8C3F-B83A7F03C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13960"/>
              </p:ext>
            </p:extLst>
          </p:nvPr>
        </p:nvGraphicFramePr>
        <p:xfrm>
          <a:off x="6183597" y="1973403"/>
          <a:ext cx="1411092" cy="1477404"/>
        </p:xfrm>
        <a:graphic>
          <a:graphicData uri="http://schemas.openxmlformats.org/drawingml/2006/table">
            <a:tbl>
              <a:tblPr firstRow="1" bandRow="1"/>
              <a:tblGrid>
                <a:gridCol w="352773">
                  <a:extLst>
                    <a:ext uri="{9D8B030D-6E8A-4147-A177-3AD203B41FA5}">
                      <a16:colId xmlns:a16="http://schemas.microsoft.com/office/drawing/2014/main" val="2654460774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1081607815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2125130490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3985342896"/>
                    </a:ext>
                  </a:extLst>
                </a:gridCol>
              </a:tblGrid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71842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11434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97558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1693526"/>
                  </a:ext>
                </a:extLst>
              </a:tr>
            </a:tbl>
          </a:graphicData>
        </a:graphic>
      </p:graphicFrame>
      <p:graphicFrame>
        <p:nvGraphicFramePr>
          <p:cNvPr id="31" name="表格 21">
            <a:extLst>
              <a:ext uri="{FF2B5EF4-FFF2-40B4-BE49-F238E27FC236}">
                <a16:creationId xmlns:a16="http://schemas.microsoft.com/office/drawing/2014/main" id="{904F1AE2-B2AE-45CF-B698-5F1BC4233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902739"/>
              </p:ext>
            </p:extLst>
          </p:nvPr>
        </p:nvGraphicFramePr>
        <p:xfrm>
          <a:off x="8213721" y="2158961"/>
          <a:ext cx="1045989" cy="1106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63">
                  <a:extLst>
                    <a:ext uri="{9D8B030D-6E8A-4147-A177-3AD203B41FA5}">
                      <a16:colId xmlns:a16="http://schemas.microsoft.com/office/drawing/2014/main" val="224874445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1475183712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3276958904"/>
                    </a:ext>
                  </a:extLst>
                </a:gridCol>
              </a:tblGrid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887729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881098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716692"/>
                  </a:ext>
                </a:extLst>
              </a:tr>
            </a:tbl>
          </a:graphicData>
        </a:graphic>
      </p:graphicFrame>
      <p:grpSp>
        <p:nvGrpSpPr>
          <p:cNvPr id="32" name="组合 31">
            <a:extLst>
              <a:ext uri="{FF2B5EF4-FFF2-40B4-BE49-F238E27FC236}">
                <a16:creationId xmlns:a16="http://schemas.microsoft.com/office/drawing/2014/main" id="{BB350D12-7BC8-4B78-A33C-A07FD0C2E560}"/>
              </a:ext>
            </a:extLst>
          </p:cNvPr>
          <p:cNvGrpSpPr/>
          <p:nvPr/>
        </p:nvGrpSpPr>
        <p:grpSpPr>
          <a:xfrm>
            <a:off x="7764583" y="2527437"/>
            <a:ext cx="283725" cy="369332"/>
            <a:chOff x="5909724" y="4909024"/>
            <a:chExt cx="283725" cy="369332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67C09FAD-3CC3-4B18-A220-3BE6A16BFBB0}"/>
                </a:ext>
              </a:extLst>
            </p:cNvPr>
            <p:cNvSpPr/>
            <p:nvPr/>
          </p:nvSpPr>
          <p:spPr>
            <a:xfrm>
              <a:off x="5909724" y="4951828"/>
              <a:ext cx="283725" cy="2837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27CCA22-24BE-4EB9-9EBE-62934A2BA927}"/>
                </a:ext>
              </a:extLst>
            </p:cNvPr>
            <p:cNvSpPr txBox="1"/>
            <p:nvPr/>
          </p:nvSpPr>
          <p:spPr>
            <a:xfrm>
              <a:off x="5909724" y="4909024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*</a:t>
              </a:r>
              <a:endParaRPr lang="zh-CN" altLang="en-US" dirty="0"/>
            </a:p>
          </p:txBody>
        </p:sp>
      </p:grpSp>
      <p:sp>
        <p:nvSpPr>
          <p:cNvPr id="35" name="箭头: 右 34">
            <a:extLst>
              <a:ext uri="{FF2B5EF4-FFF2-40B4-BE49-F238E27FC236}">
                <a16:creationId xmlns:a16="http://schemas.microsoft.com/office/drawing/2014/main" id="{42276A09-BABF-4AC3-BE34-749E659A0F40}"/>
              </a:ext>
            </a:extLst>
          </p:cNvPr>
          <p:cNvSpPr/>
          <p:nvPr/>
        </p:nvSpPr>
        <p:spPr>
          <a:xfrm>
            <a:off x="9412798" y="2625668"/>
            <a:ext cx="289178" cy="112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" name="表格 29">
            <a:extLst>
              <a:ext uri="{FF2B5EF4-FFF2-40B4-BE49-F238E27FC236}">
                <a16:creationId xmlns:a16="http://schemas.microsoft.com/office/drawing/2014/main" id="{6C7DE331-2992-43B2-943A-EBA997FDE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469998"/>
              </p:ext>
            </p:extLst>
          </p:nvPr>
        </p:nvGraphicFramePr>
        <p:xfrm>
          <a:off x="9925097" y="2313134"/>
          <a:ext cx="700162" cy="737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081">
                  <a:extLst>
                    <a:ext uri="{9D8B030D-6E8A-4147-A177-3AD203B41FA5}">
                      <a16:colId xmlns:a16="http://schemas.microsoft.com/office/drawing/2014/main" val="451630264"/>
                    </a:ext>
                  </a:extLst>
                </a:gridCol>
                <a:gridCol w="350081">
                  <a:extLst>
                    <a:ext uri="{9D8B030D-6E8A-4147-A177-3AD203B41FA5}">
                      <a16:colId xmlns:a16="http://schemas.microsoft.com/office/drawing/2014/main" val="3654048096"/>
                    </a:ext>
                  </a:extLst>
                </a:gridCol>
              </a:tblGrid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896133"/>
                  </a:ext>
                </a:extLst>
              </a:tr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16425"/>
                  </a:ext>
                </a:extLst>
              </a:tr>
            </a:tbl>
          </a:graphicData>
        </a:graphic>
      </p:graphicFrame>
      <p:graphicFrame>
        <p:nvGraphicFramePr>
          <p:cNvPr id="37" name="表格 18">
            <a:extLst>
              <a:ext uri="{FF2B5EF4-FFF2-40B4-BE49-F238E27FC236}">
                <a16:creationId xmlns:a16="http://schemas.microsoft.com/office/drawing/2014/main" id="{A8EFE1F6-4758-4F80-80B1-42C1C5743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225961"/>
              </p:ext>
            </p:extLst>
          </p:nvPr>
        </p:nvGraphicFramePr>
        <p:xfrm>
          <a:off x="6183597" y="3806742"/>
          <a:ext cx="1411092" cy="1477404"/>
        </p:xfrm>
        <a:graphic>
          <a:graphicData uri="http://schemas.openxmlformats.org/drawingml/2006/table">
            <a:tbl>
              <a:tblPr firstRow="1" bandRow="1"/>
              <a:tblGrid>
                <a:gridCol w="352773">
                  <a:extLst>
                    <a:ext uri="{9D8B030D-6E8A-4147-A177-3AD203B41FA5}">
                      <a16:colId xmlns:a16="http://schemas.microsoft.com/office/drawing/2014/main" val="2654460774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1081607815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2125130490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3985342896"/>
                    </a:ext>
                  </a:extLst>
                </a:gridCol>
              </a:tblGrid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71842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11434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97558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693526"/>
                  </a:ext>
                </a:extLst>
              </a:tr>
            </a:tbl>
          </a:graphicData>
        </a:graphic>
      </p:graphicFrame>
      <p:graphicFrame>
        <p:nvGraphicFramePr>
          <p:cNvPr id="38" name="表格 21">
            <a:extLst>
              <a:ext uri="{FF2B5EF4-FFF2-40B4-BE49-F238E27FC236}">
                <a16:creationId xmlns:a16="http://schemas.microsoft.com/office/drawing/2014/main" id="{535FE31C-6DAB-49D9-A9B2-0D9B3D6EB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819881"/>
              </p:ext>
            </p:extLst>
          </p:nvPr>
        </p:nvGraphicFramePr>
        <p:xfrm>
          <a:off x="8213721" y="3992300"/>
          <a:ext cx="1045989" cy="1106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63">
                  <a:extLst>
                    <a:ext uri="{9D8B030D-6E8A-4147-A177-3AD203B41FA5}">
                      <a16:colId xmlns:a16="http://schemas.microsoft.com/office/drawing/2014/main" val="224874445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1475183712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3276958904"/>
                    </a:ext>
                  </a:extLst>
                </a:gridCol>
              </a:tblGrid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887729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881098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716692"/>
                  </a:ext>
                </a:extLst>
              </a:tr>
            </a:tbl>
          </a:graphicData>
        </a:graphic>
      </p:graphicFrame>
      <p:grpSp>
        <p:nvGrpSpPr>
          <p:cNvPr id="39" name="组合 38">
            <a:extLst>
              <a:ext uri="{FF2B5EF4-FFF2-40B4-BE49-F238E27FC236}">
                <a16:creationId xmlns:a16="http://schemas.microsoft.com/office/drawing/2014/main" id="{A765BB94-219E-4E0E-BD4B-6E54F0BC28F9}"/>
              </a:ext>
            </a:extLst>
          </p:cNvPr>
          <p:cNvGrpSpPr/>
          <p:nvPr/>
        </p:nvGrpSpPr>
        <p:grpSpPr>
          <a:xfrm>
            <a:off x="7764583" y="4360776"/>
            <a:ext cx="283725" cy="369332"/>
            <a:chOff x="5909724" y="4909024"/>
            <a:chExt cx="283725" cy="369332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006EEF7D-B3B7-41FD-8238-97C0FE4ABBC5}"/>
                </a:ext>
              </a:extLst>
            </p:cNvPr>
            <p:cNvSpPr/>
            <p:nvPr/>
          </p:nvSpPr>
          <p:spPr>
            <a:xfrm>
              <a:off x="5909724" y="4951828"/>
              <a:ext cx="283725" cy="2837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E8F161B-BF81-4D7A-8AE6-086C59D71A7C}"/>
                </a:ext>
              </a:extLst>
            </p:cNvPr>
            <p:cNvSpPr txBox="1"/>
            <p:nvPr/>
          </p:nvSpPr>
          <p:spPr>
            <a:xfrm>
              <a:off x="5909724" y="4909024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*</a:t>
              </a:r>
              <a:endParaRPr lang="zh-CN" altLang="en-US" dirty="0"/>
            </a:p>
          </p:txBody>
        </p:sp>
      </p:grpSp>
      <p:sp>
        <p:nvSpPr>
          <p:cNvPr id="42" name="箭头: 右 41">
            <a:extLst>
              <a:ext uri="{FF2B5EF4-FFF2-40B4-BE49-F238E27FC236}">
                <a16:creationId xmlns:a16="http://schemas.microsoft.com/office/drawing/2014/main" id="{369DAA87-CB0C-4BEB-A308-7E42EB2FA087}"/>
              </a:ext>
            </a:extLst>
          </p:cNvPr>
          <p:cNvSpPr/>
          <p:nvPr/>
        </p:nvSpPr>
        <p:spPr>
          <a:xfrm>
            <a:off x="9412798" y="4459007"/>
            <a:ext cx="289178" cy="112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3" name="表格 29">
            <a:extLst>
              <a:ext uri="{FF2B5EF4-FFF2-40B4-BE49-F238E27FC236}">
                <a16:creationId xmlns:a16="http://schemas.microsoft.com/office/drawing/2014/main" id="{4488AE06-FF6C-498E-BFAC-47C73534A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475114"/>
              </p:ext>
            </p:extLst>
          </p:nvPr>
        </p:nvGraphicFramePr>
        <p:xfrm>
          <a:off x="9925097" y="4146473"/>
          <a:ext cx="700162" cy="737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081">
                  <a:extLst>
                    <a:ext uri="{9D8B030D-6E8A-4147-A177-3AD203B41FA5}">
                      <a16:colId xmlns:a16="http://schemas.microsoft.com/office/drawing/2014/main" val="451630264"/>
                    </a:ext>
                  </a:extLst>
                </a:gridCol>
                <a:gridCol w="350081">
                  <a:extLst>
                    <a:ext uri="{9D8B030D-6E8A-4147-A177-3AD203B41FA5}">
                      <a16:colId xmlns:a16="http://schemas.microsoft.com/office/drawing/2014/main" val="3654048096"/>
                    </a:ext>
                  </a:extLst>
                </a:gridCol>
              </a:tblGrid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896133"/>
                  </a:ext>
                </a:extLst>
              </a:tr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1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932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069A463-D2C6-443C-AD0D-A944D6D3B3B3}"/>
              </a:ext>
            </a:extLst>
          </p:cNvPr>
          <p:cNvSpPr/>
          <p:nvPr/>
        </p:nvSpPr>
        <p:spPr>
          <a:xfrm>
            <a:off x="1397000" y="495300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F85A783-9E19-4422-98CB-8BCD780E801D}"/>
                  </a:ext>
                </a:extLst>
              </p:cNvPr>
              <p:cNvSpPr txBox="1"/>
              <p:nvPr/>
            </p:nvSpPr>
            <p:spPr>
              <a:xfrm>
                <a:off x="1437532" y="546105"/>
                <a:ext cx="2314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F85A783-9E19-4422-98CB-8BCD780E8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532" y="546105"/>
                <a:ext cx="231413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338870C6-BF17-42E1-91C7-5E17798E2BF6}"/>
              </a:ext>
            </a:extLst>
          </p:cNvPr>
          <p:cNvSpPr/>
          <p:nvPr/>
        </p:nvSpPr>
        <p:spPr>
          <a:xfrm>
            <a:off x="1397000" y="1022350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9F09285-E9D2-4F52-9797-5DD48927238C}"/>
                  </a:ext>
                </a:extLst>
              </p:cNvPr>
              <p:cNvSpPr txBox="1"/>
              <p:nvPr/>
            </p:nvSpPr>
            <p:spPr>
              <a:xfrm>
                <a:off x="1441771" y="1064339"/>
                <a:ext cx="2099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9F09285-E9D2-4F52-9797-5DD48927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71" y="1064339"/>
                <a:ext cx="20990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62CA992-0E84-41B1-9F9C-4C6DB6747B10}"/>
              </a:ext>
            </a:extLst>
          </p:cNvPr>
          <p:cNvCxnSpPr>
            <a:stCxn id="4" idx="0"/>
            <a:endCxn id="2" idx="4"/>
          </p:cNvCxnSpPr>
          <p:nvPr/>
        </p:nvCxnSpPr>
        <p:spPr>
          <a:xfrm flipV="1">
            <a:off x="1569720" y="840740"/>
            <a:ext cx="0" cy="18161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B2BDF20-1F15-42D2-98FB-40705838EC03}"/>
              </a:ext>
            </a:extLst>
          </p:cNvPr>
          <p:cNvSpPr/>
          <p:nvPr/>
        </p:nvSpPr>
        <p:spPr>
          <a:xfrm>
            <a:off x="1973580" y="433070"/>
            <a:ext cx="127000" cy="1365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297FEF8A-DDD3-4BB5-9B7E-6C71B93CB046}"/>
              </a:ext>
            </a:extLst>
          </p:cNvPr>
          <p:cNvCxnSpPr>
            <a:cxnSpLocks/>
            <a:stCxn id="10" idx="2"/>
            <a:endCxn id="2" idx="6"/>
          </p:cNvCxnSpPr>
          <p:nvPr/>
        </p:nvCxnSpPr>
        <p:spPr>
          <a:xfrm rot="5400000">
            <a:off x="1840548" y="471487"/>
            <a:ext cx="98425" cy="294640"/>
          </a:xfrm>
          <a:prstGeom prst="curvedConnector2">
            <a:avLst/>
          </a:prstGeom>
          <a:ln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552DDE27-96D9-4399-8ED2-50DC38F01ED3}"/>
              </a:ext>
            </a:extLst>
          </p:cNvPr>
          <p:cNvCxnSpPr>
            <a:stCxn id="2" idx="0"/>
            <a:endCxn id="10" idx="0"/>
          </p:cNvCxnSpPr>
          <p:nvPr/>
        </p:nvCxnSpPr>
        <p:spPr>
          <a:xfrm rot="5400000" flipH="1" flipV="1">
            <a:off x="1772285" y="230505"/>
            <a:ext cx="62230" cy="467360"/>
          </a:xfrm>
          <a:prstGeom prst="curvedConnector3">
            <a:avLst>
              <a:gd name="adj1" fmla="val 46734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8FE4DC7-626F-46B3-8CC4-3E614669D9B8}"/>
              </a:ext>
            </a:extLst>
          </p:cNvPr>
          <p:cNvSpPr/>
          <p:nvPr/>
        </p:nvSpPr>
        <p:spPr>
          <a:xfrm>
            <a:off x="1998981" y="918428"/>
            <a:ext cx="345426" cy="6820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CD478D-737B-4287-8EA9-CF0F6ED4BCD5}"/>
              </a:ext>
            </a:extLst>
          </p:cNvPr>
          <p:cNvSpPr txBox="1"/>
          <p:nvPr/>
        </p:nvSpPr>
        <p:spPr>
          <a:xfrm>
            <a:off x="1951121" y="7404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展开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D03E513-2B61-4A67-BFF4-F681DCEAE64E}"/>
              </a:ext>
            </a:extLst>
          </p:cNvPr>
          <p:cNvSpPr/>
          <p:nvPr/>
        </p:nvSpPr>
        <p:spPr>
          <a:xfrm>
            <a:off x="2504440" y="504824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D51CC65-FB5C-420A-9D1E-DDE3171DFA3D}"/>
                  </a:ext>
                </a:extLst>
              </p:cNvPr>
              <p:cNvSpPr txBox="1"/>
              <p:nvPr/>
            </p:nvSpPr>
            <p:spPr>
              <a:xfrm>
                <a:off x="2462987" y="555623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i="1" dirty="0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D51CC65-FB5C-420A-9D1E-DDE3171DF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987" y="555623"/>
                <a:ext cx="209904" cy="252570"/>
              </a:xfrm>
              <a:prstGeom prst="rect">
                <a:avLst/>
              </a:prstGeom>
              <a:blipFill>
                <a:blip r:embed="rId5"/>
                <a:stretch>
                  <a:fillRect r="-8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08A7091-421B-42E2-BF75-0E7AFCF86842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2849880" y="677544"/>
            <a:ext cx="185418" cy="1904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311AD54C-7A8D-46F3-9D6D-5225DEAEC970}"/>
              </a:ext>
            </a:extLst>
          </p:cNvPr>
          <p:cNvSpPr/>
          <p:nvPr/>
        </p:nvSpPr>
        <p:spPr>
          <a:xfrm>
            <a:off x="3035298" y="506728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A6B9D00-D7B1-48A4-AEBC-E872CE0C5504}"/>
                  </a:ext>
                </a:extLst>
              </p:cNvPr>
              <p:cNvSpPr txBox="1"/>
              <p:nvPr/>
            </p:nvSpPr>
            <p:spPr>
              <a:xfrm>
                <a:off x="2962053" y="546105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A6B9D00-D7B1-48A4-AEBC-E872CE0C5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053" y="546105"/>
                <a:ext cx="209904" cy="252570"/>
              </a:xfrm>
              <a:prstGeom prst="rect">
                <a:avLst/>
              </a:prstGeom>
              <a:blipFill>
                <a:blip r:embed="rId6"/>
                <a:stretch>
                  <a:fillRect r="-1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椭圆 32">
            <a:extLst>
              <a:ext uri="{FF2B5EF4-FFF2-40B4-BE49-F238E27FC236}">
                <a16:creationId xmlns:a16="http://schemas.microsoft.com/office/drawing/2014/main" id="{3C88E9DA-23BA-4D38-8634-C1A3DAA5A0F2}"/>
              </a:ext>
            </a:extLst>
          </p:cNvPr>
          <p:cNvSpPr/>
          <p:nvPr/>
        </p:nvSpPr>
        <p:spPr>
          <a:xfrm>
            <a:off x="3035298" y="1022350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D158D0D-8216-4AAB-86DF-A399D08AF1DF}"/>
                  </a:ext>
                </a:extLst>
              </p:cNvPr>
              <p:cNvSpPr txBox="1"/>
              <p:nvPr/>
            </p:nvSpPr>
            <p:spPr>
              <a:xfrm>
                <a:off x="2962053" y="1061727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D158D0D-8216-4AAB-86DF-A399D08AF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053" y="1061727"/>
                <a:ext cx="209904" cy="252570"/>
              </a:xfrm>
              <a:prstGeom prst="rect">
                <a:avLst/>
              </a:prstGeom>
              <a:blipFill>
                <a:blip r:embed="rId7"/>
                <a:stretch>
                  <a:fillRect r="-1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AF562A5-8916-4E32-AF95-BE46ECEB9584}"/>
              </a:ext>
            </a:extLst>
          </p:cNvPr>
          <p:cNvCxnSpPr>
            <a:cxnSpLocks/>
            <a:stCxn id="33" idx="0"/>
            <a:endCxn id="27" idx="4"/>
          </p:cNvCxnSpPr>
          <p:nvPr/>
        </p:nvCxnSpPr>
        <p:spPr>
          <a:xfrm flipV="1">
            <a:off x="3208018" y="852168"/>
            <a:ext cx="0" cy="1701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9F6CBE5B-EBC5-4730-80E1-F748ED6DBD11}"/>
              </a:ext>
            </a:extLst>
          </p:cNvPr>
          <p:cNvSpPr/>
          <p:nvPr/>
        </p:nvSpPr>
        <p:spPr>
          <a:xfrm>
            <a:off x="3637265" y="509903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788EB85-3E8B-4F2A-8D8B-BB72704BFE4A}"/>
                  </a:ext>
                </a:extLst>
              </p:cNvPr>
              <p:cNvSpPr txBox="1"/>
              <p:nvPr/>
            </p:nvSpPr>
            <p:spPr>
              <a:xfrm>
                <a:off x="3631577" y="556338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788EB85-3E8B-4F2A-8D8B-BB72704BF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577" y="556338"/>
                <a:ext cx="209904" cy="252570"/>
              </a:xfrm>
              <a:prstGeom prst="rect">
                <a:avLst/>
              </a:prstGeom>
              <a:blipFill>
                <a:blip r:embed="rId8"/>
                <a:stretch>
                  <a:fillRect r="-5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33BBDDBA-3120-40B2-874B-0FEDFCF0E8A0}"/>
              </a:ext>
            </a:extLst>
          </p:cNvPr>
          <p:cNvSpPr/>
          <p:nvPr/>
        </p:nvSpPr>
        <p:spPr>
          <a:xfrm>
            <a:off x="3637265" y="1025525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04667F7-FF0F-4C7D-8D4D-C952A4AD5977}"/>
                  </a:ext>
                </a:extLst>
              </p:cNvPr>
              <p:cNvSpPr txBox="1"/>
              <p:nvPr/>
            </p:nvSpPr>
            <p:spPr>
              <a:xfrm>
                <a:off x="3631577" y="1071960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04667F7-FF0F-4C7D-8D4D-C952A4AD5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577" y="1071960"/>
                <a:ext cx="209904" cy="252570"/>
              </a:xfrm>
              <a:prstGeom prst="rect">
                <a:avLst/>
              </a:prstGeom>
              <a:blipFill>
                <a:blip r:embed="rId9"/>
                <a:stretch>
                  <a:fillRect r="-5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28628AD-56C4-44AB-944C-B43D5A2328CF}"/>
              </a:ext>
            </a:extLst>
          </p:cNvPr>
          <p:cNvCxnSpPr>
            <a:cxnSpLocks/>
            <a:stCxn id="40" idx="0"/>
            <a:endCxn id="38" idx="4"/>
          </p:cNvCxnSpPr>
          <p:nvPr/>
        </p:nvCxnSpPr>
        <p:spPr>
          <a:xfrm flipV="1">
            <a:off x="3809985" y="855343"/>
            <a:ext cx="0" cy="1701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076BFE7D-40D1-482C-BE7E-FF55A616CAB0}"/>
              </a:ext>
            </a:extLst>
          </p:cNvPr>
          <p:cNvSpPr/>
          <p:nvPr/>
        </p:nvSpPr>
        <p:spPr>
          <a:xfrm>
            <a:off x="4241122" y="504824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906AC55-951B-4953-BA31-7DD9A27562DB}"/>
                  </a:ext>
                </a:extLst>
              </p:cNvPr>
              <p:cNvSpPr txBox="1"/>
              <p:nvPr/>
            </p:nvSpPr>
            <p:spPr>
              <a:xfrm>
                <a:off x="4175756" y="544917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906AC55-951B-4953-BA31-7DD9A2756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756" y="544917"/>
                <a:ext cx="209904" cy="252570"/>
              </a:xfrm>
              <a:prstGeom prst="rect">
                <a:avLst/>
              </a:prstGeom>
              <a:blipFill>
                <a:blip r:embed="rId10"/>
                <a:stretch>
                  <a:fillRect r="-1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E663902F-34CB-4B5A-AF98-899402BDDC6F}"/>
              </a:ext>
            </a:extLst>
          </p:cNvPr>
          <p:cNvSpPr/>
          <p:nvPr/>
        </p:nvSpPr>
        <p:spPr>
          <a:xfrm>
            <a:off x="4241122" y="1020446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9B8B6D1-0A1C-4467-979C-55AB13B9E94A}"/>
                  </a:ext>
                </a:extLst>
              </p:cNvPr>
              <p:cNvSpPr txBox="1"/>
              <p:nvPr/>
            </p:nvSpPr>
            <p:spPr>
              <a:xfrm>
                <a:off x="4167877" y="1059823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9B8B6D1-0A1C-4467-979C-55AB13B9E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877" y="1059823"/>
                <a:ext cx="209904" cy="252570"/>
              </a:xfrm>
              <a:prstGeom prst="rect">
                <a:avLst/>
              </a:prstGeom>
              <a:blipFill>
                <a:blip r:embed="rId11"/>
                <a:stretch>
                  <a:fillRect r="-1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9733666-D5FA-4226-B46D-D479FFDAB219}"/>
              </a:ext>
            </a:extLst>
          </p:cNvPr>
          <p:cNvCxnSpPr>
            <a:cxnSpLocks/>
            <a:stCxn id="45" idx="0"/>
            <a:endCxn id="43" idx="4"/>
          </p:cNvCxnSpPr>
          <p:nvPr/>
        </p:nvCxnSpPr>
        <p:spPr>
          <a:xfrm flipV="1">
            <a:off x="4413842" y="850264"/>
            <a:ext cx="0" cy="1701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F10FC566-9707-4A9D-9CF1-5303F487ADB0}"/>
              </a:ext>
            </a:extLst>
          </p:cNvPr>
          <p:cNvSpPr/>
          <p:nvPr/>
        </p:nvSpPr>
        <p:spPr>
          <a:xfrm>
            <a:off x="4815564" y="504824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D3E464C-6504-4E04-89F1-619F6673DF4C}"/>
                  </a:ext>
                </a:extLst>
              </p:cNvPr>
              <p:cNvSpPr txBox="1"/>
              <p:nvPr/>
            </p:nvSpPr>
            <p:spPr>
              <a:xfrm>
                <a:off x="4785089" y="556338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i="1" dirty="0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D3E464C-6504-4E04-89F1-619F6673D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089" y="556338"/>
                <a:ext cx="209904" cy="252570"/>
              </a:xfrm>
              <a:prstGeom prst="rect">
                <a:avLst/>
              </a:prstGeom>
              <a:blipFill>
                <a:blip r:embed="rId12"/>
                <a:stretch>
                  <a:fillRect r="-8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3D832DC-2733-4A58-B39E-8E9CC76353BF}"/>
              </a:ext>
            </a:extLst>
          </p:cNvPr>
          <p:cNvCxnSpPr>
            <a:cxnSpLocks/>
            <a:stCxn id="43" idx="6"/>
            <a:endCxn id="48" idx="2"/>
          </p:cNvCxnSpPr>
          <p:nvPr/>
        </p:nvCxnSpPr>
        <p:spPr>
          <a:xfrm>
            <a:off x="4586562" y="677544"/>
            <a:ext cx="229002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738F1AF-2175-440C-9221-3AC284F5A1F7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3380738" y="682623"/>
            <a:ext cx="256527" cy="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389499B-05C6-4521-89DC-0B9B0656ED4D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>
          <a:xfrm flipV="1">
            <a:off x="3982705" y="677544"/>
            <a:ext cx="258417" cy="507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7BD6902-5052-4CF4-9FF8-5BB36B891589}"/>
                  </a:ext>
                </a:extLst>
              </p:cNvPr>
              <p:cNvSpPr txBox="1"/>
              <p:nvPr/>
            </p:nvSpPr>
            <p:spPr>
              <a:xfrm>
                <a:off x="2942491" y="764721"/>
                <a:ext cx="11458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7BD6902-5052-4CF4-9FF8-5BB36B891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491" y="764721"/>
                <a:ext cx="114582" cy="161583"/>
              </a:xfrm>
              <a:prstGeom prst="rect">
                <a:avLst/>
              </a:prstGeom>
              <a:blipFill>
                <a:blip r:embed="rId13"/>
                <a:stretch>
                  <a:fillRect l="-44444" t="-3704" r="-4444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8AEAE1A-5B94-4658-B957-08B90699362C}"/>
                  </a:ext>
                </a:extLst>
              </p:cNvPr>
              <p:cNvSpPr txBox="1"/>
              <p:nvPr/>
            </p:nvSpPr>
            <p:spPr>
              <a:xfrm>
                <a:off x="3542684" y="764721"/>
                <a:ext cx="11458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8AEAE1A-5B94-4658-B957-08B906993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84" y="764721"/>
                <a:ext cx="114582" cy="161583"/>
              </a:xfrm>
              <a:prstGeom prst="rect">
                <a:avLst/>
              </a:prstGeom>
              <a:blipFill>
                <a:blip r:embed="rId13"/>
                <a:stretch>
                  <a:fillRect l="-42105" t="-3704" r="-368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D0B1922-2768-4C9E-B874-12179A2C19AD}"/>
                  </a:ext>
                </a:extLst>
              </p:cNvPr>
              <p:cNvSpPr txBox="1"/>
              <p:nvPr/>
            </p:nvSpPr>
            <p:spPr>
              <a:xfrm>
                <a:off x="4152460" y="751224"/>
                <a:ext cx="11458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D0B1922-2768-4C9E-B874-12179A2C1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460" y="751224"/>
                <a:ext cx="114582" cy="161583"/>
              </a:xfrm>
              <a:prstGeom prst="rect">
                <a:avLst/>
              </a:prstGeom>
              <a:blipFill>
                <a:blip r:embed="rId14"/>
                <a:stretch>
                  <a:fillRect l="-42105" t="-7407" r="-368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椭圆 67">
            <a:extLst>
              <a:ext uri="{FF2B5EF4-FFF2-40B4-BE49-F238E27FC236}">
                <a16:creationId xmlns:a16="http://schemas.microsoft.com/office/drawing/2014/main" id="{1398A3D6-CA3F-493B-8E40-93339A03D3BF}"/>
              </a:ext>
            </a:extLst>
          </p:cNvPr>
          <p:cNvSpPr/>
          <p:nvPr/>
        </p:nvSpPr>
        <p:spPr>
          <a:xfrm>
            <a:off x="1436789" y="4141388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433E3B5B-47E3-4287-AA71-74E0A020A3C8}"/>
                  </a:ext>
                </a:extLst>
              </p:cNvPr>
              <p:cNvSpPr txBox="1"/>
              <p:nvPr/>
            </p:nvSpPr>
            <p:spPr>
              <a:xfrm>
                <a:off x="1477321" y="4192193"/>
                <a:ext cx="2314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433E3B5B-47E3-4287-AA71-74E0A020A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321" y="4192193"/>
                <a:ext cx="231413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椭圆 69">
            <a:extLst>
              <a:ext uri="{FF2B5EF4-FFF2-40B4-BE49-F238E27FC236}">
                <a16:creationId xmlns:a16="http://schemas.microsoft.com/office/drawing/2014/main" id="{E9E0BE55-2AF0-4800-92B0-459A86E0D7EF}"/>
              </a:ext>
            </a:extLst>
          </p:cNvPr>
          <p:cNvSpPr/>
          <p:nvPr/>
        </p:nvSpPr>
        <p:spPr>
          <a:xfrm>
            <a:off x="1436789" y="4668438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74AEDC7-684C-4D98-963D-36929CD1CD27}"/>
                  </a:ext>
                </a:extLst>
              </p:cNvPr>
              <p:cNvSpPr txBox="1"/>
              <p:nvPr/>
            </p:nvSpPr>
            <p:spPr>
              <a:xfrm>
                <a:off x="1481560" y="4710427"/>
                <a:ext cx="2099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74AEDC7-684C-4D98-963D-36929CD1C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560" y="4710427"/>
                <a:ext cx="20990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54EF0BC-12B4-4017-AD31-537C818BD34E}"/>
              </a:ext>
            </a:extLst>
          </p:cNvPr>
          <p:cNvCxnSpPr>
            <a:stCxn id="70" idx="0"/>
            <a:endCxn id="68" idx="4"/>
          </p:cNvCxnSpPr>
          <p:nvPr/>
        </p:nvCxnSpPr>
        <p:spPr>
          <a:xfrm flipV="1">
            <a:off x="1609509" y="4486828"/>
            <a:ext cx="0" cy="18161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C9C23272-DAB3-468C-9278-5FDFC110C2F9}"/>
              </a:ext>
            </a:extLst>
          </p:cNvPr>
          <p:cNvSpPr/>
          <p:nvPr/>
        </p:nvSpPr>
        <p:spPr>
          <a:xfrm>
            <a:off x="1997110" y="4227913"/>
            <a:ext cx="127000" cy="1365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9882A674-932A-46D8-88C5-E6D796E4C8C2}"/>
              </a:ext>
            </a:extLst>
          </p:cNvPr>
          <p:cNvCxnSpPr>
            <a:cxnSpLocks/>
            <a:stCxn id="73" idx="2"/>
            <a:endCxn id="68" idx="6"/>
          </p:cNvCxnSpPr>
          <p:nvPr/>
        </p:nvCxnSpPr>
        <p:spPr>
          <a:xfrm rot="5400000" flipH="1">
            <a:off x="1896255" y="4200083"/>
            <a:ext cx="50330" cy="278381"/>
          </a:xfrm>
          <a:prstGeom prst="curvedConnector4">
            <a:avLst>
              <a:gd name="adj1" fmla="val -454202"/>
              <a:gd name="adj2" fmla="val 61405"/>
            </a:avLst>
          </a:prstGeom>
          <a:ln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D7CE0B72-2625-4F99-BEB2-658559B3B446}"/>
              </a:ext>
            </a:extLst>
          </p:cNvPr>
          <p:cNvCxnSpPr>
            <a:stCxn id="68" idx="0"/>
            <a:endCxn id="73" idx="0"/>
          </p:cNvCxnSpPr>
          <p:nvPr/>
        </p:nvCxnSpPr>
        <p:spPr>
          <a:xfrm rot="16200000" flipH="1">
            <a:off x="1791796" y="3959100"/>
            <a:ext cx="86525" cy="451101"/>
          </a:xfrm>
          <a:prstGeom prst="curvedConnector3">
            <a:avLst>
              <a:gd name="adj1" fmla="val -26420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箭头: 右 75">
            <a:extLst>
              <a:ext uri="{FF2B5EF4-FFF2-40B4-BE49-F238E27FC236}">
                <a16:creationId xmlns:a16="http://schemas.microsoft.com/office/drawing/2014/main" id="{672A1B80-788C-4FA6-A4D1-EF04F40484EE}"/>
              </a:ext>
            </a:extLst>
          </p:cNvPr>
          <p:cNvSpPr/>
          <p:nvPr/>
        </p:nvSpPr>
        <p:spPr>
          <a:xfrm>
            <a:off x="2219554" y="3720230"/>
            <a:ext cx="345426" cy="6820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EF10618-0585-4F96-B6A8-442C325FE9D7}"/>
              </a:ext>
            </a:extLst>
          </p:cNvPr>
          <p:cNvSpPr txBox="1"/>
          <p:nvPr/>
        </p:nvSpPr>
        <p:spPr>
          <a:xfrm>
            <a:off x="2171694" y="354221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展开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1C0A59F-E4B8-4350-B6C1-CF68141BE18A}"/>
              </a:ext>
            </a:extLst>
          </p:cNvPr>
          <p:cNvSpPr/>
          <p:nvPr/>
        </p:nvSpPr>
        <p:spPr>
          <a:xfrm>
            <a:off x="2521243" y="4140984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43E3D2A-2916-4DA4-8BF6-F526E047DA63}"/>
                  </a:ext>
                </a:extLst>
              </p:cNvPr>
              <p:cNvSpPr txBox="1"/>
              <p:nvPr/>
            </p:nvSpPr>
            <p:spPr>
              <a:xfrm>
                <a:off x="2479790" y="4191783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i="1" dirty="0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43E3D2A-2916-4DA4-8BF6-F526E047D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790" y="4191783"/>
                <a:ext cx="209904" cy="252570"/>
              </a:xfrm>
              <a:prstGeom prst="rect">
                <a:avLst/>
              </a:prstGeom>
              <a:blipFill>
                <a:blip r:embed="rId16"/>
                <a:stretch>
                  <a:fillRect r="-8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6ACB735-E599-4C86-A874-75ADDB17382B}"/>
              </a:ext>
            </a:extLst>
          </p:cNvPr>
          <p:cNvCxnSpPr>
            <a:cxnSpLocks/>
            <a:stCxn id="78" idx="6"/>
            <a:endCxn id="81" idx="2"/>
          </p:cNvCxnSpPr>
          <p:nvPr/>
        </p:nvCxnSpPr>
        <p:spPr>
          <a:xfrm>
            <a:off x="2866683" y="4313704"/>
            <a:ext cx="185418" cy="1904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26661B10-C16F-4D22-9F58-74FB3BB929E0}"/>
              </a:ext>
            </a:extLst>
          </p:cNvPr>
          <p:cNvSpPr/>
          <p:nvPr/>
        </p:nvSpPr>
        <p:spPr>
          <a:xfrm>
            <a:off x="3052101" y="4142888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49ACA7E-EA21-4B7B-966B-6D22CB19D3DB}"/>
                  </a:ext>
                </a:extLst>
              </p:cNvPr>
              <p:cNvSpPr txBox="1"/>
              <p:nvPr/>
            </p:nvSpPr>
            <p:spPr>
              <a:xfrm>
                <a:off x="2978856" y="4182265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49ACA7E-EA21-4B7B-966B-6D22CB19D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856" y="4182265"/>
                <a:ext cx="209904" cy="252570"/>
              </a:xfrm>
              <a:prstGeom prst="rect">
                <a:avLst/>
              </a:prstGeom>
              <a:blipFill>
                <a:blip r:embed="rId17"/>
                <a:stretch>
                  <a:fillRect r="-1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椭圆 82">
            <a:extLst>
              <a:ext uri="{FF2B5EF4-FFF2-40B4-BE49-F238E27FC236}">
                <a16:creationId xmlns:a16="http://schemas.microsoft.com/office/drawing/2014/main" id="{712C66BD-1989-4AC4-97FC-8B119C717708}"/>
              </a:ext>
            </a:extLst>
          </p:cNvPr>
          <p:cNvSpPr/>
          <p:nvPr/>
        </p:nvSpPr>
        <p:spPr>
          <a:xfrm>
            <a:off x="3052101" y="4658510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1196C69-BB52-46D8-8A60-6CF2AAC91983}"/>
                  </a:ext>
                </a:extLst>
              </p:cNvPr>
              <p:cNvSpPr txBox="1"/>
              <p:nvPr/>
            </p:nvSpPr>
            <p:spPr>
              <a:xfrm>
                <a:off x="2978856" y="4697887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1196C69-BB52-46D8-8A60-6CF2AAC91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856" y="4697887"/>
                <a:ext cx="209904" cy="252570"/>
              </a:xfrm>
              <a:prstGeom prst="rect">
                <a:avLst/>
              </a:prstGeom>
              <a:blipFill>
                <a:blip r:embed="rId18"/>
                <a:stretch>
                  <a:fillRect r="-1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6211BF2-B97E-41F6-B8C7-8E30B6C75738}"/>
              </a:ext>
            </a:extLst>
          </p:cNvPr>
          <p:cNvCxnSpPr>
            <a:cxnSpLocks/>
            <a:stCxn id="83" idx="0"/>
            <a:endCxn id="81" idx="4"/>
          </p:cNvCxnSpPr>
          <p:nvPr/>
        </p:nvCxnSpPr>
        <p:spPr>
          <a:xfrm flipV="1">
            <a:off x="3224821" y="4488328"/>
            <a:ext cx="0" cy="1701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5CF40E44-6A32-443D-91D6-E8C9086E5880}"/>
              </a:ext>
            </a:extLst>
          </p:cNvPr>
          <p:cNvSpPr/>
          <p:nvPr/>
        </p:nvSpPr>
        <p:spPr>
          <a:xfrm>
            <a:off x="3654068" y="4146063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99AEDC1B-4F66-43B4-A125-A9C76CDDA5E0}"/>
                  </a:ext>
                </a:extLst>
              </p:cNvPr>
              <p:cNvSpPr txBox="1"/>
              <p:nvPr/>
            </p:nvSpPr>
            <p:spPr>
              <a:xfrm>
                <a:off x="3648380" y="4192498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99AEDC1B-4F66-43B4-A125-A9C76CDDA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380" y="4192498"/>
                <a:ext cx="209904" cy="252570"/>
              </a:xfrm>
              <a:prstGeom prst="rect">
                <a:avLst/>
              </a:prstGeom>
              <a:blipFill>
                <a:blip r:embed="rId19"/>
                <a:stretch>
                  <a:fillRect r="-5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椭圆 87">
            <a:extLst>
              <a:ext uri="{FF2B5EF4-FFF2-40B4-BE49-F238E27FC236}">
                <a16:creationId xmlns:a16="http://schemas.microsoft.com/office/drawing/2014/main" id="{CDC73F52-695C-4AA0-A696-BE08FD267772}"/>
              </a:ext>
            </a:extLst>
          </p:cNvPr>
          <p:cNvSpPr/>
          <p:nvPr/>
        </p:nvSpPr>
        <p:spPr>
          <a:xfrm>
            <a:off x="3654068" y="4661685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0DAE76C-014B-4B9D-AC37-2D16D5AF5A1C}"/>
                  </a:ext>
                </a:extLst>
              </p:cNvPr>
              <p:cNvSpPr txBox="1"/>
              <p:nvPr/>
            </p:nvSpPr>
            <p:spPr>
              <a:xfrm>
                <a:off x="3648380" y="4708120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0DAE76C-014B-4B9D-AC37-2D16D5AF5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380" y="4708120"/>
                <a:ext cx="209904" cy="252570"/>
              </a:xfrm>
              <a:prstGeom prst="rect">
                <a:avLst/>
              </a:prstGeom>
              <a:blipFill>
                <a:blip r:embed="rId20"/>
                <a:stretch>
                  <a:fillRect r="-5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B5EB792-6973-4DDA-883B-555E3F3025EE}"/>
              </a:ext>
            </a:extLst>
          </p:cNvPr>
          <p:cNvCxnSpPr>
            <a:cxnSpLocks/>
            <a:stCxn id="88" idx="0"/>
            <a:endCxn id="86" idx="4"/>
          </p:cNvCxnSpPr>
          <p:nvPr/>
        </p:nvCxnSpPr>
        <p:spPr>
          <a:xfrm flipV="1">
            <a:off x="3826788" y="4491503"/>
            <a:ext cx="0" cy="1701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77933968-1E2F-4CEF-98C6-CC69C5C5B45A}"/>
              </a:ext>
            </a:extLst>
          </p:cNvPr>
          <p:cNvSpPr/>
          <p:nvPr/>
        </p:nvSpPr>
        <p:spPr>
          <a:xfrm>
            <a:off x="4257925" y="4140984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BE2CBA98-A627-42D5-A544-E00A42D1B982}"/>
                  </a:ext>
                </a:extLst>
              </p:cNvPr>
              <p:cNvSpPr txBox="1"/>
              <p:nvPr/>
            </p:nvSpPr>
            <p:spPr>
              <a:xfrm>
                <a:off x="4192559" y="4181077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BE2CBA98-A627-42D5-A544-E00A42D1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559" y="4181077"/>
                <a:ext cx="209904" cy="252570"/>
              </a:xfrm>
              <a:prstGeom prst="rect">
                <a:avLst/>
              </a:prstGeom>
              <a:blipFill>
                <a:blip r:embed="rId21"/>
                <a:stretch>
                  <a:fillRect r="-1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椭圆 92">
            <a:extLst>
              <a:ext uri="{FF2B5EF4-FFF2-40B4-BE49-F238E27FC236}">
                <a16:creationId xmlns:a16="http://schemas.microsoft.com/office/drawing/2014/main" id="{669CC776-8EB0-4CA1-9BEB-6A51621F23D5}"/>
              </a:ext>
            </a:extLst>
          </p:cNvPr>
          <p:cNvSpPr/>
          <p:nvPr/>
        </p:nvSpPr>
        <p:spPr>
          <a:xfrm>
            <a:off x="4257925" y="4656606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DD136753-A64A-49F2-9C8F-5A0523858832}"/>
                  </a:ext>
                </a:extLst>
              </p:cNvPr>
              <p:cNvSpPr txBox="1"/>
              <p:nvPr/>
            </p:nvSpPr>
            <p:spPr>
              <a:xfrm>
                <a:off x="4184680" y="4695983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DD136753-A64A-49F2-9C8F-5A0523858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680" y="4695983"/>
                <a:ext cx="209904" cy="252570"/>
              </a:xfrm>
              <a:prstGeom prst="rect">
                <a:avLst/>
              </a:prstGeom>
              <a:blipFill>
                <a:blip r:embed="rId22"/>
                <a:stretch>
                  <a:fillRect r="-1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9C272E6B-3962-4CD5-97E3-4E598BF99DF8}"/>
              </a:ext>
            </a:extLst>
          </p:cNvPr>
          <p:cNvCxnSpPr>
            <a:cxnSpLocks/>
            <a:stCxn id="93" idx="0"/>
            <a:endCxn id="91" idx="4"/>
          </p:cNvCxnSpPr>
          <p:nvPr/>
        </p:nvCxnSpPr>
        <p:spPr>
          <a:xfrm flipV="1">
            <a:off x="4430645" y="4486424"/>
            <a:ext cx="0" cy="1701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EA54FEBF-46AD-4239-8FCB-0503E34660A0}"/>
              </a:ext>
            </a:extLst>
          </p:cNvPr>
          <p:cNvSpPr/>
          <p:nvPr/>
        </p:nvSpPr>
        <p:spPr>
          <a:xfrm>
            <a:off x="4832367" y="4140984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5FF3812-FF43-496A-86E9-A0CC2BF6CFBD}"/>
                  </a:ext>
                </a:extLst>
              </p:cNvPr>
              <p:cNvSpPr txBox="1"/>
              <p:nvPr/>
            </p:nvSpPr>
            <p:spPr>
              <a:xfrm>
                <a:off x="4801892" y="4192498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i="1" dirty="0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5FF3812-FF43-496A-86E9-A0CC2BF6C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892" y="4192498"/>
                <a:ext cx="209904" cy="252570"/>
              </a:xfrm>
              <a:prstGeom prst="rect">
                <a:avLst/>
              </a:prstGeom>
              <a:blipFill>
                <a:blip r:embed="rId16"/>
                <a:stretch>
                  <a:fillRect r="-8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F4A2C72-E269-4A29-8C19-E0488F3A7810}"/>
              </a:ext>
            </a:extLst>
          </p:cNvPr>
          <p:cNvCxnSpPr>
            <a:cxnSpLocks/>
            <a:stCxn id="91" idx="6"/>
            <a:endCxn id="96" idx="2"/>
          </p:cNvCxnSpPr>
          <p:nvPr/>
        </p:nvCxnSpPr>
        <p:spPr>
          <a:xfrm>
            <a:off x="4603365" y="4313704"/>
            <a:ext cx="229002" cy="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A6FF071-FD9E-4C41-9B47-7760F4ADFC60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3397541" y="4318783"/>
            <a:ext cx="256527" cy="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C768D24-ECDB-4A01-B1DE-5A05292F0F30}"/>
              </a:ext>
            </a:extLst>
          </p:cNvPr>
          <p:cNvCxnSpPr>
            <a:cxnSpLocks/>
            <a:stCxn id="86" idx="6"/>
            <a:endCxn id="91" idx="2"/>
          </p:cNvCxnSpPr>
          <p:nvPr/>
        </p:nvCxnSpPr>
        <p:spPr>
          <a:xfrm flipV="1">
            <a:off x="3999508" y="4313704"/>
            <a:ext cx="258417" cy="507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52D9D7F-8F39-44CB-B916-DCBE5817A79E}"/>
                  </a:ext>
                </a:extLst>
              </p:cNvPr>
              <p:cNvSpPr txBox="1"/>
              <p:nvPr/>
            </p:nvSpPr>
            <p:spPr>
              <a:xfrm>
                <a:off x="1430787" y="4506855"/>
                <a:ext cx="13247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52D9D7F-8F39-44CB-B916-DCBE5817A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787" y="4506855"/>
                <a:ext cx="132472" cy="161583"/>
              </a:xfrm>
              <a:prstGeom prst="rect">
                <a:avLst/>
              </a:prstGeom>
              <a:blipFill>
                <a:blip r:embed="rId23"/>
                <a:stretch>
                  <a:fillRect l="-23810" r="-23810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椭圆 116">
            <a:extLst>
              <a:ext uri="{FF2B5EF4-FFF2-40B4-BE49-F238E27FC236}">
                <a16:creationId xmlns:a16="http://schemas.microsoft.com/office/drawing/2014/main" id="{7C351C2E-78CD-4B4F-A1DA-7AE2F13AD814}"/>
              </a:ext>
            </a:extLst>
          </p:cNvPr>
          <p:cNvSpPr/>
          <p:nvPr/>
        </p:nvSpPr>
        <p:spPr>
          <a:xfrm>
            <a:off x="1439873" y="3570057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8C4CBFA5-3BBE-4984-BA91-78CC63FF9DB6}"/>
                  </a:ext>
                </a:extLst>
              </p:cNvPr>
              <p:cNvSpPr txBox="1"/>
              <p:nvPr/>
            </p:nvSpPr>
            <p:spPr>
              <a:xfrm>
                <a:off x="1484644" y="3612046"/>
                <a:ext cx="2099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8C4CBFA5-3BBE-4984-BA91-78CC63FF9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644" y="3612046"/>
                <a:ext cx="209904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8B8B2BB9-7AE8-4DA3-B845-7A268555E647}"/>
              </a:ext>
            </a:extLst>
          </p:cNvPr>
          <p:cNvCxnSpPr>
            <a:cxnSpLocks/>
            <a:stCxn id="68" idx="0"/>
            <a:endCxn id="117" idx="4"/>
          </p:cNvCxnSpPr>
          <p:nvPr/>
        </p:nvCxnSpPr>
        <p:spPr>
          <a:xfrm flipV="1">
            <a:off x="1609509" y="3915497"/>
            <a:ext cx="3084" cy="22589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D2D49AAF-CCF3-40D2-A526-3C8372486FC0}"/>
                  </a:ext>
                </a:extLst>
              </p:cNvPr>
              <p:cNvSpPr txBox="1"/>
              <p:nvPr/>
            </p:nvSpPr>
            <p:spPr>
              <a:xfrm>
                <a:off x="2060610" y="3966869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D2D49AAF-CCF3-40D2-A526-3C8372486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610" y="3966869"/>
                <a:ext cx="170367" cy="161583"/>
              </a:xfrm>
              <a:prstGeom prst="rect">
                <a:avLst/>
              </a:prstGeom>
              <a:blipFill>
                <a:blip r:embed="rId25"/>
                <a:stretch>
                  <a:fillRect l="-17857" r="-14286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6D9B30A1-F139-46AF-A018-B515C39EE08A}"/>
                  </a:ext>
                </a:extLst>
              </p:cNvPr>
              <p:cNvSpPr txBox="1"/>
              <p:nvPr/>
            </p:nvSpPr>
            <p:spPr>
              <a:xfrm>
                <a:off x="1436789" y="3941476"/>
                <a:ext cx="1261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6D9B30A1-F139-46AF-A018-B515C39EE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789" y="3941476"/>
                <a:ext cx="126125" cy="161583"/>
              </a:xfrm>
              <a:prstGeom prst="rect">
                <a:avLst/>
              </a:prstGeom>
              <a:blipFill>
                <a:blip r:embed="rId26"/>
                <a:stretch>
                  <a:fillRect l="-25000" r="-25000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椭圆 124">
            <a:extLst>
              <a:ext uri="{FF2B5EF4-FFF2-40B4-BE49-F238E27FC236}">
                <a16:creationId xmlns:a16="http://schemas.microsoft.com/office/drawing/2014/main" id="{0D5237BA-B7AB-43BD-AC3F-62E2AB5E4CD1}"/>
              </a:ext>
            </a:extLst>
          </p:cNvPr>
          <p:cNvSpPr/>
          <p:nvPr/>
        </p:nvSpPr>
        <p:spPr>
          <a:xfrm>
            <a:off x="1437532" y="3072892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E5B9A049-6EAA-4727-A90B-E372064FB274}"/>
                  </a:ext>
                </a:extLst>
              </p:cNvPr>
              <p:cNvSpPr txBox="1"/>
              <p:nvPr/>
            </p:nvSpPr>
            <p:spPr>
              <a:xfrm>
                <a:off x="1482303" y="3114881"/>
                <a:ext cx="2099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E5B9A049-6EAA-4727-A90B-E372064F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03" y="3114881"/>
                <a:ext cx="209904" cy="24622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4C80DE59-5216-477B-AF47-1183BC7E16A6}"/>
              </a:ext>
            </a:extLst>
          </p:cNvPr>
          <p:cNvCxnSpPr>
            <a:cxnSpLocks/>
            <a:stCxn id="117" idx="0"/>
            <a:endCxn id="125" idx="4"/>
          </p:cNvCxnSpPr>
          <p:nvPr/>
        </p:nvCxnSpPr>
        <p:spPr>
          <a:xfrm flipH="1" flipV="1">
            <a:off x="1610252" y="3418332"/>
            <a:ext cx="2341" cy="151725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椭圆 130">
            <a:extLst>
              <a:ext uri="{FF2B5EF4-FFF2-40B4-BE49-F238E27FC236}">
                <a16:creationId xmlns:a16="http://schemas.microsoft.com/office/drawing/2014/main" id="{018C14AB-4D82-4BF7-AF23-8470747A6BEA}"/>
              </a:ext>
            </a:extLst>
          </p:cNvPr>
          <p:cNvSpPr/>
          <p:nvPr/>
        </p:nvSpPr>
        <p:spPr>
          <a:xfrm>
            <a:off x="1443071" y="2560235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E97A5AB-3909-44A8-93DE-13927BC9AE1D}"/>
                  </a:ext>
                </a:extLst>
              </p:cNvPr>
              <p:cNvSpPr txBox="1"/>
              <p:nvPr/>
            </p:nvSpPr>
            <p:spPr>
              <a:xfrm>
                <a:off x="1487842" y="2602224"/>
                <a:ext cx="2099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E97A5AB-3909-44A8-93DE-13927BC9A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842" y="2602224"/>
                <a:ext cx="209904" cy="24622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40C06DD6-4A86-4EF7-943F-52B0EC9C782D}"/>
              </a:ext>
            </a:extLst>
          </p:cNvPr>
          <p:cNvCxnSpPr>
            <a:cxnSpLocks/>
            <a:stCxn id="131" idx="4"/>
            <a:endCxn id="125" idx="0"/>
          </p:cNvCxnSpPr>
          <p:nvPr/>
        </p:nvCxnSpPr>
        <p:spPr>
          <a:xfrm flipH="1">
            <a:off x="1610252" y="2905675"/>
            <a:ext cx="5539" cy="167217"/>
          </a:xfrm>
          <a:prstGeom prst="straightConnector1">
            <a:avLst/>
          </a:prstGeom>
          <a:ln>
            <a:solidFill>
              <a:srgbClr val="92D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90C9D198-F2D8-4FFC-8C1B-2353672E1F45}"/>
              </a:ext>
            </a:extLst>
          </p:cNvPr>
          <p:cNvSpPr/>
          <p:nvPr/>
        </p:nvSpPr>
        <p:spPr>
          <a:xfrm>
            <a:off x="3052101" y="3577586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C67297BB-9263-404B-9C45-5AC15EAB53BB}"/>
              </a:ext>
            </a:extLst>
          </p:cNvPr>
          <p:cNvSpPr/>
          <p:nvPr/>
        </p:nvSpPr>
        <p:spPr>
          <a:xfrm>
            <a:off x="3049760" y="3080421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56D8A778-73D8-4AA3-82AD-B5D8CD3ABAA1}"/>
              </a:ext>
            </a:extLst>
          </p:cNvPr>
          <p:cNvCxnSpPr>
            <a:cxnSpLocks/>
            <a:stCxn id="137" idx="0"/>
            <a:endCxn id="139" idx="4"/>
          </p:cNvCxnSpPr>
          <p:nvPr/>
        </p:nvCxnSpPr>
        <p:spPr>
          <a:xfrm flipH="1" flipV="1">
            <a:off x="3222480" y="3425861"/>
            <a:ext cx="2341" cy="151725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椭圆 141">
            <a:extLst>
              <a:ext uri="{FF2B5EF4-FFF2-40B4-BE49-F238E27FC236}">
                <a16:creationId xmlns:a16="http://schemas.microsoft.com/office/drawing/2014/main" id="{63057B83-1C04-4DF0-B6FE-4BAEFCAB61D3}"/>
              </a:ext>
            </a:extLst>
          </p:cNvPr>
          <p:cNvSpPr/>
          <p:nvPr/>
        </p:nvSpPr>
        <p:spPr>
          <a:xfrm>
            <a:off x="3055299" y="2567764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38232343-3634-452C-9D85-DCDCB62F33F3}"/>
              </a:ext>
            </a:extLst>
          </p:cNvPr>
          <p:cNvCxnSpPr>
            <a:cxnSpLocks/>
            <a:stCxn id="142" idx="4"/>
            <a:endCxn id="139" idx="0"/>
          </p:cNvCxnSpPr>
          <p:nvPr/>
        </p:nvCxnSpPr>
        <p:spPr>
          <a:xfrm flipH="1">
            <a:off x="3222480" y="2913204"/>
            <a:ext cx="5539" cy="167217"/>
          </a:xfrm>
          <a:prstGeom prst="straightConnector1">
            <a:avLst/>
          </a:prstGeom>
          <a:ln>
            <a:solidFill>
              <a:srgbClr val="92D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C7CECC77-B827-4F8B-9421-809C70F61E25}"/>
              </a:ext>
            </a:extLst>
          </p:cNvPr>
          <p:cNvCxnSpPr>
            <a:cxnSpLocks/>
            <a:stCxn id="81" idx="0"/>
            <a:endCxn id="137" idx="4"/>
          </p:cNvCxnSpPr>
          <p:nvPr/>
        </p:nvCxnSpPr>
        <p:spPr>
          <a:xfrm flipV="1">
            <a:off x="3224821" y="3923026"/>
            <a:ext cx="0" cy="21986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id="{77113675-A466-432B-BC78-B04E28A06D77}"/>
              </a:ext>
            </a:extLst>
          </p:cNvPr>
          <p:cNvSpPr/>
          <p:nvPr/>
        </p:nvSpPr>
        <p:spPr>
          <a:xfrm>
            <a:off x="3654068" y="3570439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0791BA65-6D76-4C54-8FE7-75A5D6144102}"/>
              </a:ext>
            </a:extLst>
          </p:cNvPr>
          <p:cNvSpPr/>
          <p:nvPr/>
        </p:nvSpPr>
        <p:spPr>
          <a:xfrm>
            <a:off x="3651727" y="3073274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60B34D50-A86B-47E1-BD12-8C4E34EFD198}"/>
              </a:ext>
            </a:extLst>
          </p:cNvPr>
          <p:cNvCxnSpPr>
            <a:cxnSpLocks/>
            <a:stCxn id="148" idx="0"/>
            <a:endCxn id="150" idx="4"/>
          </p:cNvCxnSpPr>
          <p:nvPr/>
        </p:nvCxnSpPr>
        <p:spPr>
          <a:xfrm flipH="1" flipV="1">
            <a:off x="3824447" y="3418714"/>
            <a:ext cx="2341" cy="151725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>
            <a:extLst>
              <a:ext uri="{FF2B5EF4-FFF2-40B4-BE49-F238E27FC236}">
                <a16:creationId xmlns:a16="http://schemas.microsoft.com/office/drawing/2014/main" id="{A424CDC6-9CB4-4322-BB2A-D24DB4FAB7D7}"/>
              </a:ext>
            </a:extLst>
          </p:cNvPr>
          <p:cNvSpPr/>
          <p:nvPr/>
        </p:nvSpPr>
        <p:spPr>
          <a:xfrm>
            <a:off x="3657266" y="2560617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00A85056-E838-4200-9A8C-3787726ABA38}"/>
              </a:ext>
            </a:extLst>
          </p:cNvPr>
          <p:cNvCxnSpPr>
            <a:cxnSpLocks/>
            <a:stCxn id="153" idx="4"/>
            <a:endCxn id="150" idx="0"/>
          </p:cNvCxnSpPr>
          <p:nvPr/>
        </p:nvCxnSpPr>
        <p:spPr>
          <a:xfrm flipH="1">
            <a:off x="3824447" y="2906057"/>
            <a:ext cx="5539" cy="167217"/>
          </a:xfrm>
          <a:prstGeom prst="straightConnector1">
            <a:avLst/>
          </a:prstGeom>
          <a:ln>
            <a:solidFill>
              <a:srgbClr val="92D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DB8B8ECA-97C7-49D4-A729-FBBC69D491AD}"/>
              </a:ext>
            </a:extLst>
          </p:cNvPr>
          <p:cNvSpPr/>
          <p:nvPr/>
        </p:nvSpPr>
        <p:spPr>
          <a:xfrm>
            <a:off x="4258277" y="3570439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1E7383A6-B4E8-45E7-A98B-8DE780CB869E}"/>
              </a:ext>
            </a:extLst>
          </p:cNvPr>
          <p:cNvSpPr/>
          <p:nvPr/>
        </p:nvSpPr>
        <p:spPr>
          <a:xfrm>
            <a:off x="4255936" y="3073274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C1C58735-7A6D-43E6-A021-9C7A74FFF335}"/>
              </a:ext>
            </a:extLst>
          </p:cNvPr>
          <p:cNvCxnSpPr>
            <a:cxnSpLocks/>
            <a:stCxn id="156" idx="0"/>
            <a:endCxn id="158" idx="4"/>
          </p:cNvCxnSpPr>
          <p:nvPr/>
        </p:nvCxnSpPr>
        <p:spPr>
          <a:xfrm flipH="1" flipV="1">
            <a:off x="4428656" y="3418714"/>
            <a:ext cx="2341" cy="151725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>
            <a:extLst>
              <a:ext uri="{FF2B5EF4-FFF2-40B4-BE49-F238E27FC236}">
                <a16:creationId xmlns:a16="http://schemas.microsoft.com/office/drawing/2014/main" id="{E82CCF05-ACD7-4A6C-AF90-5A79EAEA20AA}"/>
              </a:ext>
            </a:extLst>
          </p:cNvPr>
          <p:cNvSpPr/>
          <p:nvPr/>
        </p:nvSpPr>
        <p:spPr>
          <a:xfrm>
            <a:off x="4261475" y="2560617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7E497EE6-C149-4843-8679-BA938EB001B8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 flipH="1">
            <a:off x="4428656" y="2906057"/>
            <a:ext cx="5539" cy="167217"/>
          </a:xfrm>
          <a:prstGeom prst="straightConnector1">
            <a:avLst/>
          </a:prstGeom>
          <a:ln>
            <a:solidFill>
              <a:srgbClr val="92D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602AE57E-EA13-4750-977B-438F1C77D78C}"/>
              </a:ext>
            </a:extLst>
          </p:cNvPr>
          <p:cNvCxnSpPr>
            <a:cxnSpLocks/>
            <a:stCxn id="86" idx="0"/>
            <a:endCxn id="148" idx="4"/>
          </p:cNvCxnSpPr>
          <p:nvPr/>
        </p:nvCxnSpPr>
        <p:spPr>
          <a:xfrm flipV="1">
            <a:off x="3826788" y="3915879"/>
            <a:ext cx="0" cy="23018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F1964C18-B7BD-47DB-B92E-3D19675CB8AB}"/>
              </a:ext>
            </a:extLst>
          </p:cNvPr>
          <p:cNvCxnSpPr>
            <a:cxnSpLocks/>
            <a:stCxn id="91" idx="0"/>
            <a:endCxn id="156" idx="4"/>
          </p:cNvCxnSpPr>
          <p:nvPr/>
        </p:nvCxnSpPr>
        <p:spPr>
          <a:xfrm flipV="1">
            <a:off x="4430645" y="3915879"/>
            <a:ext cx="352" cy="225105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D843E744-6241-4446-88B6-4532CD08CF47}"/>
                  </a:ext>
                </a:extLst>
              </p:cNvPr>
              <p:cNvSpPr txBox="1"/>
              <p:nvPr/>
            </p:nvSpPr>
            <p:spPr>
              <a:xfrm>
                <a:off x="2978856" y="3629262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D843E744-6241-4446-88B6-4532CD08C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856" y="3629262"/>
                <a:ext cx="209904" cy="252570"/>
              </a:xfrm>
              <a:prstGeom prst="rect">
                <a:avLst/>
              </a:prstGeom>
              <a:blipFill>
                <a:blip r:embed="rId29"/>
                <a:stretch>
                  <a:fillRect r="-1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C11B41A2-A6FE-4E4E-80D7-1BC03557D9EC}"/>
                  </a:ext>
                </a:extLst>
              </p:cNvPr>
              <p:cNvSpPr txBox="1"/>
              <p:nvPr/>
            </p:nvSpPr>
            <p:spPr>
              <a:xfrm>
                <a:off x="2978856" y="3131020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C11B41A2-A6FE-4E4E-80D7-1BC03557D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856" y="3131020"/>
                <a:ext cx="209904" cy="252570"/>
              </a:xfrm>
              <a:prstGeom prst="rect">
                <a:avLst/>
              </a:prstGeom>
              <a:blipFill>
                <a:blip r:embed="rId30"/>
                <a:stretch>
                  <a:fillRect r="-1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4CC1870A-1DA1-4B7A-A595-2503320D641D}"/>
                  </a:ext>
                </a:extLst>
              </p:cNvPr>
              <p:cNvSpPr txBox="1"/>
              <p:nvPr/>
            </p:nvSpPr>
            <p:spPr>
              <a:xfrm>
                <a:off x="2978856" y="2607052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4CC1870A-1DA1-4B7A-A595-2503320D6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856" y="2607052"/>
                <a:ext cx="209904" cy="252570"/>
              </a:xfrm>
              <a:prstGeom prst="rect">
                <a:avLst/>
              </a:prstGeom>
              <a:blipFill>
                <a:blip r:embed="rId31"/>
                <a:stretch>
                  <a:fillRect r="-1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BF5C13FF-05B6-4F56-BC43-78F32A46BBD6}"/>
                  </a:ext>
                </a:extLst>
              </p:cNvPr>
              <p:cNvSpPr txBox="1"/>
              <p:nvPr/>
            </p:nvSpPr>
            <p:spPr>
              <a:xfrm>
                <a:off x="4192559" y="2607052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BF5C13FF-05B6-4F56-BC43-78F32A46B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559" y="2607052"/>
                <a:ext cx="209904" cy="252570"/>
              </a:xfrm>
              <a:prstGeom prst="rect">
                <a:avLst/>
              </a:prstGeom>
              <a:blipFill>
                <a:blip r:embed="rId32"/>
                <a:stretch>
                  <a:fillRect r="-1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CED52E2D-C8D8-46A6-A74B-B7D7390B6231}"/>
                  </a:ext>
                </a:extLst>
              </p:cNvPr>
              <p:cNvSpPr txBox="1"/>
              <p:nvPr/>
            </p:nvSpPr>
            <p:spPr>
              <a:xfrm>
                <a:off x="4192559" y="3131020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CED52E2D-C8D8-46A6-A74B-B7D7390B6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559" y="3131020"/>
                <a:ext cx="209904" cy="252570"/>
              </a:xfrm>
              <a:prstGeom prst="rect">
                <a:avLst/>
              </a:prstGeom>
              <a:blipFill>
                <a:blip r:embed="rId33"/>
                <a:stretch>
                  <a:fillRect r="-1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3B7E57D9-6647-4BC2-84B0-052A7FBF1DC5}"/>
                  </a:ext>
                </a:extLst>
              </p:cNvPr>
              <p:cNvSpPr txBox="1"/>
              <p:nvPr/>
            </p:nvSpPr>
            <p:spPr>
              <a:xfrm>
                <a:off x="4178893" y="3625021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3B7E57D9-6647-4BC2-84B0-052A7FBF1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893" y="3625021"/>
                <a:ext cx="209904" cy="252570"/>
              </a:xfrm>
              <a:prstGeom prst="rect">
                <a:avLst/>
              </a:prstGeom>
              <a:blipFill>
                <a:blip r:embed="rId34"/>
                <a:stretch>
                  <a:fillRect r="-1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DC83C33C-4215-47C2-AC49-DB083A63F7F5}"/>
                  </a:ext>
                </a:extLst>
              </p:cNvPr>
              <p:cNvSpPr txBox="1"/>
              <p:nvPr/>
            </p:nvSpPr>
            <p:spPr>
              <a:xfrm>
                <a:off x="3636139" y="3629262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DC83C33C-4215-47C2-AC49-DB083A63F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139" y="3629262"/>
                <a:ext cx="209904" cy="252570"/>
              </a:xfrm>
              <a:prstGeom prst="rect">
                <a:avLst/>
              </a:prstGeom>
              <a:blipFill>
                <a:blip r:embed="rId35"/>
                <a:stretch>
                  <a:fillRect r="-5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C61A8BFB-49A4-4751-B864-13BCE0D28662}"/>
                  </a:ext>
                </a:extLst>
              </p:cNvPr>
              <p:cNvSpPr txBox="1"/>
              <p:nvPr/>
            </p:nvSpPr>
            <p:spPr>
              <a:xfrm>
                <a:off x="3649635" y="3126456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C61A8BFB-49A4-4751-B864-13BCE0D28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635" y="3126456"/>
                <a:ext cx="209904" cy="252570"/>
              </a:xfrm>
              <a:prstGeom prst="rect">
                <a:avLst/>
              </a:prstGeom>
              <a:blipFill>
                <a:blip r:embed="rId36"/>
                <a:stretch>
                  <a:fillRect r="-5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1F52B2C7-3771-4CA2-A924-13A660B0A6CD}"/>
                  </a:ext>
                </a:extLst>
              </p:cNvPr>
              <p:cNvSpPr txBox="1"/>
              <p:nvPr/>
            </p:nvSpPr>
            <p:spPr>
              <a:xfrm>
                <a:off x="3670561" y="2601307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1F52B2C7-3771-4CA2-A924-13A660B0A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561" y="2601307"/>
                <a:ext cx="209904" cy="252570"/>
              </a:xfrm>
              <a:prstGeom prst="rect">
                <a:avLst/>
              </a:prstGeom>
              <a:blipFill>
                <a:blip r:embed="rId37"/>
                <a:stretch>
                  <a:fillRect r="-5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655C7C51-F466-4423-B840-AF5BC8C992A2}"/>
                  </a:ext>
                </a:extLst>
              </p:cNvPr>
              <p:cNvSpPr txBox="1"/>
              <p:nvPr/>
            </p:nvSpPr>
            <p:spPr>
              <a:xfrm>
                <a:off x="3050174" y="4502308"/>
                <a:ext cx="13247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655C7C51-F466-4423-B840-AF5BC8C99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174" y="4502308"/>
                <a:ext cx="132472" cy="161583"/>
              </a:xfrm>
              <a:prstGeom prst="rect">
                <a:avLst/>
              </a:prstGeom>
              <a:blipFill>
                <a:blip r:embed="rId23"/>
                <a:stretch>
                  <a:fillRect l="-22727" r="-18182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3C305B7-E358-401C-A81E-1DA83E75235E}"/>
                  </a:ext>
                </a:extLst>
              </p:cNvPr>
              <p:cNvSpPr txBox="1"/>
              <p:nvPr/>
            </p:nvSpPr>
            <p:spPr>
              <a:xfrm>
                <a:off x="3641616" y="4502308"/>
                <a:ext cx="13247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3C305B7-E358-401C-A81E-1DA83E752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616" y="4502308"/>
                <a:ext cx="132472" cy="161583"/>
              </a:xfrm>
              <a:prstGeom prst="rect">
                <a:avLst/>
              </a:prstGeom>
              <a:blipFill>
                <a:blip r:embed="rId23"/>
                <a:stretch>
                  <a:fillRect l="-22727" r="-18182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582B308A-7777-406B-B0EC-EBC0E9EFC07B}"/>
                  </a:ext>
                </a:extLst>
              </p:cNvPr>
              <p:cNvSpPr txBox="1"/>
              <p:nvPr/>
            </p:nvSpPr>
            <p:spPr>
              <a:xfrm>
                <a:off x="4269440" y="4498008"/>
                <a:ext cx="13247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582B308A-7777-406B-B0EC-EBC0E9EFC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440" y="4498008"/>
                <a:ext cx="132472" cy="161583"/>
              </a:xfrm>
              <a:prstGeom prst="rect">
                <a:avLst/>
              </a:prstGeom>
              <a:blipFill>
                <a:blip r:embed="rId23"/>
                <a:stretch>
                  <a:fillRect l="-22727" r="-18182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C6EE907B-73DA-4D33-B4E5-9D7F7CAD8FEB}"/>
                  </a:ext>
                </a:extLst>
              </p:cNvPr>
              <p:cNvSpPr txBox="1"/>
              <p:nvPr/>
            </p:nvSpPr>
            <p:spPr>
              <a:xfrm>
                <a:off x="3064852" y="3974625"/>
                <a:ext cx="1261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C6EE907B-73DA-4D33-B4E5-9D7F7CAD8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852" y="3974625"/>
                <a:ext cx="126125" cy="161583"/>
              </a:xfrm>
              <a:prstGeom prst="rect">
                <a:avLst/>
              </a:prstGeom>
              <a:blipFill>
                <a:blip r:embed="rId26"/>
                <a:stretch>
                  <a:fillRect l="-25000" r="-25000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22251137-08BC-4DFB-9DCE-48F2BF53B123}"/>
                  </a:ext>
                </a:extLst>
              </p:cNvPr>
              <p:cNvSpPr txBox="1"/>
              <p:nvPr/>
            </p:nvSpPr>
            <p:spPr>
              <a:xfrm>
                <a:off x="3690269" y="3964844"/>
                <a:ext cx="1261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22251137-08BC-4DFB-9DCE-48F2BF53B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269" y="3964844"/>
                <a:ext cx="126125" cy="161583"/>
              </a:xfrm>
              <a:prstGeom prst="rect">
                <a:avLst/>
              </a:prstGeom>
              <a:blipFill>
                <a:blip r:embed="rId26"/>
                <a:stretch>
                  <a:fillRect l="-23810" r="-19048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F7FE1706-0B01-47AC-9F64-B3D7FB3D1588}"/>
                  </a:ext>
                </a:extLst>
              </p:cNvPr>
              <p:cNvSpPr txBox="1"/>
              <p:nvPr/>
            </p:nvSpPr>
            <p:spPr>
              <a:xfrm>
                <a:off x="4275787" y="3964844"/>
                <a:ext cx="1261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F7FE1706-0B01-47AC-9F64-B3D7FB3D1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787" y="3964844"/>
                <a:ext cx="126125" cy="161583"/>
              </a:xfrm>
              <a:prstGeom prst="rect">
                <a:avLst/>
              </a:prstGeom>
              <a:blipFill>
                <a:blip r:embed="rId26"/>
                <a:stretch>
                  <a:fillRect l="-23810" r="-19048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4B19D284-4296-42C7-8D26-830F13219F70}"/>
                  </a:ext>
                </a:extLst>
              </p:cNvPr>
              <p:cNvSpPr txBox="1"/>
              <p:nvPr/>
            </p:nvSpPr>
            <p:spPr>
              <a:xfrm>
                <a:off x="2876399" y="4136357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4B19D284-4296-42C7-8D26-830F13219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399" y="4136357"/>
                <a:ext cx="170367" cy="161583"/>
              </a:xfrm>
              <a:prstGeom prst="rect">
                <a:avLst/>
              </a:prstGeom>
              <a:blipFill>
                <a:blip r:embed="rId25"/>
                <a:stretch>
                  <a:fillRect l="-17857" r="-14286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B4C1AC4E-C4D4-4868-8BDE-78645B42B374}"/>
                  </a:ext>
                </a:extLst>
              </p:cNvPr>
              <p:cNvSpPr txBox="1"/>
              <p:nvPr/>
            </p:nvSpPr>
            <p:spPr>
              <a:xfrm>
                <a:off x="3442029" y="4142888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B4C1AC4E-C4D4-4868-8BDE-78645B42B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029" y="4142888"/>
                <a:ext cx="170367" cy="161583"/>
              </a:xfrm>
              <a:prstGeom prst="rect">
                <a:avLst/>
              </a:prstGeom>
              <a:blipFill>
                <a:blip r:embed="rId25"/>
                <a:stretch>
                  <a:fillRect l="-17857" r="-14286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C1F56E2F-5492-47EA-9D0F-00CF148AA9AD}"/>
                  </a:ext>
                </a:extLst>
              </p:cNvPr>
              <p:cNvSpPr txBox="1"/>
              <p:nvPr/>
            </p:nvSpPr>
            <p:spPr>
              <a:xfrm>
                <a:off x="4054532" y="4142888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C1F56E2F-5492-47EA-9D0F-00CF148AA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532" y="4142888"/>
                <a:ext cx="170367" cy="161583"/>
              </a:xfrm>
              <a:prstGeom prst="rect">
                <a:avLst/>
              </a:prstGeom>
              <a:blipFill>
                <a:blip r:embed="rId25"/>
                <a:stretch>
                  <a:fillRect l="-17857" r="-14286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BFC426D3-971B-4E2C-A024-CBFC51898A85}"/>
                  </a:ext>
                </a:extLst>
              </p:cNvPr>
              <p:cNvSpPr txBox="1"/>
              <p:nvPr/>
            </p:nvSpPr>
            <p:spPr>
              <a:xfrm>
                <a:off x="4633913" y="4142888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BFC426D3-971B-4E2C-A024-CBFC51898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913" y="4142888"/>
                <a:ext cx="170367" cy="161583"/>
              </a:xfrm>
              <a:prstGeom prst="rect">
                <a:avLst/>
              </a:prstGeom>
              <a:blipFill>
                <a:blip r:embed="rId25"/>
                <a:stretch>
                  <a:fillRect l="-17857" r="-14286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椭圆 191">
            <a:extLst>
              <a:ext uri="{FF2B5EF4-FFF2-40B4-BE49-F238E27FC236}">
                <a16:creationId xmlns:a16="http://schemas.microsoft.com/office/drawing/2014/main" id="{16C45525-56B6-4DCD-B963-BA44ECA1C975}"/>
              </a:ext>
            </a:extLst>
          </p:cNvPr>
          <p:cNvSpPr/>
          <p:nvPr/>
        </p:nvSpPr>
        <p:spPr>
          <a:xfrm>
            <a:off x="7421143" y="1493548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98A9D21F-45D5-40B1-BBE2-5239A79F8EA7}"/>
                  </a:ext>
                </a:extLst>
              </p:cNvPr>
              <p:cNvSpPr txBox="1"/>
              <p:nvPr/>
            </p:nvSpPr>
            <p:spPr>
              <a:xfrm>
                <a:off x="7379690" y="1544347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i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98A9D21F-45D5-40B1-BBE2-5239A79F8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690" y="1544347"/>
                <a:ext cx="209904" cy="252570"/>
              </a:xfrm>
              <a:prstGeom prst="rect">
                <a:avLst/>
              </a:prstGeom>
              <a:blipFill>
                <a:blip r:embed="rId38"/>
                <a:stretch>
                  <a:fillRect r="-8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831FCE18-C1B7-42D4-A816-DE6C07047FCB}"/>
              </a:ext>
            </a:extLst>
          </p:cNvPr>
          <p:cNvCxnSpPr>
            <a:cxnSpLocks/>
            <a:stCxn id="192" idx="6"/>
            <a:endCxn id="195" idx="2"/>
          </p:cNvCxnSpPr>
          <p:nvPr/>
        </p:nvCxnSpPr>
        <p:spPr>
          <a:xfrm>
            <a:off x="7766583" y="1666268"/>
            <a:ext cx="240737" cy="56049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9B4CE7B6-6ECE-4BB8-9940-AAC72BF51A79}"/>
              </a:ext>
            </a:extLst>
          </p:cNvPr>
          <p:cNvSpPr/>
          <p:nvPr/>
        </p:nvSpPr>
        <p:spPr>
          <a:xfrm>
            <a:off x="8007320" y="2054046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18387EC8-4C5A-45F9-A660-21575B691A01}"/>
                  </a:ext>
                </a:extLst>
              </p:cNvPr>
              <p:cNvSpPr txBox="1"/>
              <p:nvPr/>
            </p:nvSpPr>
            <p:spPr>
              <a:xfrm>
                <a:off x="7934075" y="2093423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18387EC8-4C5A-45F9-A660-21575B691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075" y="2093423"/>
                <a:ext cx="209904" cy="252570"/>
              </a:xfrm>
              <a:prstGeom prst="rect">
                <a:avLst/>
              </a:prstGeom>
              <a:blipFill>
                <a:blip r:embed="rId39"/>
                <a:stretch>
                  <a:fillRect r="-1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椭圆 196">
            <a:extLst>
              <a:ext uri="{FF2B5EF4-FFF2-40B4-BE49-F238E27FC236}">
                <a16:creationId xmlns:a16="http://schemas.microsoft.com/office/drawing/2014/main" id="{D8C435A6-3E8B-4BB5-8D3B-AD74FC3FDBC6}"/>
              </a:ext>
            </a:extLst>
          </p:cNvPr>
          <p:cNvSpPr/>
          <p:nvPr/>
        </p:nvSpPr>
        <p:spPr>
          <a:xfrm>
            <a:off x="8007320" y="2569668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65330FD4-95CB-408C-A947-B2C241644874}"/>
                  </a:ext>
                </a:extLst>
              </p:cNvPr>
              <p:cNvSpPr txBox="1"/>
              <p:nvPr/>
            </p:nvSpPr>
            <p:spPr>
              <a:xfrm>
                <a:off x="7934075" y="2609045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65330FD4-95CB-408C-A947-B2C241644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075" y="2609045"/>
                <a:ext cx="209904" cy="252570"/>
              </a:xfrm>
              <a:prstGeom prst="rect">
                <a:avLst/>
              </a:prstGeom>
              <a:blipFill>
                <a:blip r:embed="rId40"/>
                <a:stretch>
                  <a:fillRect r="-1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311B8B2-142B-42C6-BECA-300F180C2FE8}"/>
              </a:ext>
            </a:extLst>
          </p:cNvPr>
          <p:cNvCxnSpPr>
            <a:cxnSpLocks/>
            <a:stCxn id="197" idx="0"/>
            <a:endCxn id="195" idx="4"/>
          </p:cNvCxnSpPr>
          <p:nvPr/>
        </p:nvCxnSpPr>
        <p:spPr>
          <a:xfrm flipV="1">
            <a:off x="8180040" y="2399486"/>
            <a:ext cx="0" cy="17018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椭圆 199">
            <a:extLst>
              <a:ext uri="{FF2B5EF4-FFF2-40B4-BE49-F238E27FC236}">
                <a16:creationId xmlns:a16="http://schemas.microsoft.com/office/drawing/2014/main" id="{2BED74BA-8687-4B9F-8E25-87AD838F1EC5}"/>
              </a:ext>
            </a:extLst>
          </p:cNvPr>
          <p:cNvSpPr/>
          <p:nvPr/>
        </p:nvSpPr>
        <p:spPr>
          <a:xfrm>
            <a:off x="8609287" y="2057221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920987D4-083C-4331-B7C8-F0EC015FD643}"/>
              </a:ext>
            </a:extLst>
          </p:cNvPr>
          <p:cNvSpPr/>
          <p:nvPr/>
        </p:nvSpPr>
        <p:spPr>
          <a:xfrm>
            <a:off x="8609287" y="2572843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3835E66F-3616-402D-BDD4-C9B506F092FF}"/>
                  </a:ext>
                </a:extLst>
              </p:cNvPr>
              <p:cNvSpPr txBox="1"/>
              <p:nvPr/>
            </p:nvSpPr>
            <p:spPr>
              <a:xfrm>
                <a:off x="8603599" y="2619278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3835E66F-3616-402D-BDD4-C9B506F09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599" y="2619278"/>
                <a:ext cx="209904" cy="252570"/>
              </a:xfrm>
              <a:prstGeom prst="rect">
                <a:avLst/>
              </a:prstGeom>
              <a:blipFill>
                <a:blip r:embed="rId41"/>
                <a:stretch>
                  <a:fillRect r="-5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A6D95FB6-7E67-42A1-9232-8659BCBF90C4}"/>
              </a:ext>
            </a:extLst>
          </p:cNvPr>
          <p:cNvCxnSpPr>
            <a:cxnSpLocks/>
            <a:stCxn id="202" idx="0"/>
            <a:endCxn id="200" idx="4"/>
          </p:cNvCxnSpPr>
          <p:nvPr/>
        </p:nvCxnSpPr>
        <p:spPr>
          <a:xfrm flipV="1">
            <a:off x="8782007" y="2402661"/>
            <a:ext cx="0" cy="1701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1EC06287-D871-4E01-BA91-EC463AF410B8}"/>
              </a:ext>
            </a:extLst>
          </p:cNvPr>
          <p:cNvSpPr/>
          <p:nvPr/>
        </p:nvSpPr>
        <p:spPr>
          <a:xfrm>
            <a:off x="9213144" y="2052142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41123852-0917-4BEE-8CF9-F863F3DED326}"/>
                  </a:ext>
                </a:extLst>
              </p:cNvPr>
              <p:cNvSpPr txBox="1"/>
              <p:nvPr/>
            </p:nvSpPr>
            <p:spPr>
              <a:xfrm>
                <a:off x="9147778" y="2092235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41123852-0917-4BEE-8CF9-F863F3DED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778" y="2092235"/>
                <a:ext cx="209904" cy="252570"/>
              </a:xfrm>
              <a:prstGeom prst="rect">
                <a:avLst/>
              </a:prstGeom>
              <a:blipFill>
                <a:blip r:embed="rId42"/>
                <a:stretch>
                  <a:fillRect r="-1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7601E09A-9557-4C0B-8760-491A5901EBC5}"/>
              </a:ext>
            </a:extLst>
          </p:cNvPr>
          <p:cNvSpPr/>
          <p:nvPr/>
        </p:nvSpPr>
        <p:spPr>
          <a:xfrm>
            <a:off x="9213144" y="2567764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F509B11D-EB06-4312-8ACC-CAC3E3FA2761}"/>
                  </a:ext>
                </a:extLst>
              </p:cNvPr>
              <p:cNvSpPr txBox="1"/>
              <p:nvPr/>
            </p:nvSpPr>
            <p:spPr>
              <a:xfrm>
                <a:off x="9139899" y="2607141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F509B11D-EB06-4312-8ACC-CAC3E3FA2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899" y="2607141"/>
                <a:ext cx="209904" cy="252570"/>
              </a:xfrm>
              <a:prstGeom prst="rect">
                <a:avLst/>
              </a:prstGeom>
              <a:blipFill>
                <a:blip r:embed="rId43"/>
                <a:stretch>
                  <a:fillRect r="-1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36674936-7740-4941-AE14-DF6A4B7116CE}"/>
              </a:ext>
            </a:extLst>
          </p:cNvPr>
          <p:cNvCxnSpPr>
            <a:cxnSpLocks/>
            <a:stCxn id="207" idx="0"/>
            <a:endCxn id="205" idx="4"/>
          </p:cNvCxnSpPr>
          <p:nvPr/>
        </p:nvCxnSpPr>
        <p:spPr>
          <a:xfrm flipV="1">
            <a:off x="9385864" y="2397582"/>
            <a:ext cx="0" cy="17018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椭圆 209">
            <a:extLst>
              <a:ext uri="{FF2B5EF4-FFF2-40B4-BE49-F238E27FC236}">
                <a16:creationId xmlns:a16="http://schemas.microsoft.com/office/drawing/2014/main" id="{E0225C8C-A739-461B-91A8-FC2F8D1B869E}"/>
              </a:ext>
            </a:extLst>
          </p:cNvPr>
          <p:cNvSpPr/>
          <p:nvPr/>
        </p:nvSpPr>
        <p:spPr>
          <a:xfrm>
            <a:off x="9827906" y="1490800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9B67354A-D765-4546-A398-908EADAD6B76}"/>
                  </a:ext>
                </a:extLst>
              </p:cNvPr>
              <p:cNvSpPr txBox="1"/>
              <p:nvPr/>
            </p:nvSpPr>
            <p:spPr>
              <a:xfrm>
                <a:off x="9797431" y="1542314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i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9B67354A-D765-4546-A398-908EADAD6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431" y="1542314"/>
                <a:ext cx="209904" cy="252570"/>
              </a:xfrm>
              <a:prstGeom prst="rect">
                <a:avLst/>
              </a:prstGeom>
              <a:blipFill>
                <a:blip r:embed="rId44"/>
                <a:stretch>
                  <a:fillRect r="-8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F4E95BC5-4453-49AA-8136-14034B30F335}"/>
              </a:ext>
            </a:extLst>
          </p:cNvPr>
          <p:cNvCxnSpPr>
            <a:cxnSpLocks/>
            <a:stCxn id="264" idx="6"/>
            <a:endCxn id="210" idx="2"/>
          </p:cNvCxnSpPr>
          <p:nvPr/>
        </p:nvCxnSpPr>
        <p:spPr>
          <a:xfrm>
            <a:off x="9558584" y="1663520"/>
            <a:ext cx="269322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F057100-D4D8-4EA8-8B76-3A8A84D589FB}"/>
              </a:ext>
            </a:extLst>
          </p:cNvPr>
          <p:cNvCxnSpPr>
            <a:cxnSpLocks/>
            <a:stCxn id="257" idx="6"/>
            <a:endCxn id="200" idx="2"/>
          </p:cNvCxnSpPr>
          <p:nvPr/>
        </p:nvCxnSpPr>
        <p:spPr>
          <a:xfrm>
            <a:off x="8357711" y="1669240"/>
            <a:ext cx="251576" cy="560701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F8672660-093B-4A6F-8007-5521D3405A87}"/>
              </a:ext>
            </a:extLst>
          </p:cNvPr>
          <p:cNvCxnSpPr>
            <a:cxnSpLocks/>
            <a:stCxn id="230" idx="6"/>
            <a:endCxn id="205" idx="2"/>
          </p:cNvCxnSpPr>
          <p:nvPr/>
        </p:nvCxnSpPr>
        <p:spPr>
          <a:xfrm>
            <a:off x="8954727" y="1666268"/>
            <a:ext cx="258417" cy="55859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9BB591AD-5DAD-47E5-B11C-5DB4AB9660C5}"/>
              </a:ext>
            </a:extLst>
          </p:cNvPr>
          <p:cNvCxnSpPr>
            <a:cxnSpLocks/>
            <a:stCxn id="195" idx="0"/>
            <a:endCxn id="257" idx="4"/>
          </p:cNvCxnSpPr>
          <p:nvPr/>
        </p:nvCxnSpPr>
        <p:spPr>
          <a:xfrm flipV="1">
            <a:off x="8180040" y="1841960"/>
            <a:ext cx="4951" cy="21208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7AED073F-B6B6-47A8-8201-A36C24DB26DC}"/>
              </a:ext>
            </a:extLst>
          </p:cNvPr>
          <p:cNvCxnSpPr>
            <a:cxnSpLocks/>
            <a:stCxn id="200" idx="0"/>
            <a:endCxn id="230" idx="4"/>
          </p:cNvCxnSpPr>
          <p:nvPr/>
        </p:nvCxnSpPr>
        <p:spPr>
          <a:xfrm flipV="1">
            <a:off x="8782007" y="1838988"/>
            <a:ext cx="0" cy="21823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966004F4-C42C-4669-8A21-81607102845C}"/>
              </a:ext>
            </a:extLst>
          </p:cNvPr>
          <p:cNvCxnSpPr>
            <a:cxnSpLocks/>
            <a:stCxn id="205" idx="0"/>
            <a:endCxn id="264" idx="4"/>
          </p:cNvCxnSpPr>
          <p:nvPr/>
        </p:nvCxnSpPr>
        <p:spPr>
          <a:xfrm flipV="1">
            <a:off x="9385864" y="1836240"/>
            <a:ext cx="0" cy="21590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C3BC9D2F-E9A9-49C0-B1BD-90FAA9BEF9BB}"/>
                  </a:ext>
                </a:extLst>
              </p:cNvPr>
              <p:cNvSpPr txBox="1"/>
              <p:nvPr/>
            </p:nvSpPr>
            <p:spPr>
              <a:xfrm>
                <a:off x="8200589" y="2422162"/>
                <a:ext cx="13247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C3BC9D2F-E9A9-49C0-B1BD-90FAA9BEF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589" y="2422162"/>
                <a:ext cx="132472" cy="161583"/>
              </a:xfrm>
              <a:prstGeom prst="rect">
                <a:avLst/>
              </a:prstGeom>
              <a:blipFill>
                <a:blip r:embed="rId45"/>
                <a:stretch>
                  <a:fillRect l="-22727" r="-18182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7E32C97C-5AAA-43A1-A451-43B0EC1C71E7}"/>
                  </a:ext>
                </a:extLst>
              </p:cNvPr>
              <p:cNvSpPr txBox="1"/>
              <p:nvPr/>
            </p:nvSpPr>
            <p:spPr>
              <a:xfrm>
                <a:off x="8790558" y="2422162"/>
                <a:ext cx="13247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7E32C97C-5AAA-43A1-A451-43B0EC1C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558" y="2422162"/>
                <a:ext cx="132472" cy="161583"/>
              </a:xfrm>
              <a:prstGeom prst="rect">
                <a:avLst/>
              </a:prstGeom>
              <a:blipFill>
                <a:blip r:embed="rId23"/>
                <a:stretch>
                  <a:fillRect l="-22727" r="-18182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05FE88FF-F71E-40BB-9305-9B8546B72874}"/>
                  </a:ext>
                </a:extLst>
              </p:cNvPr>
              <p:cNvSpPr txBox="1"/>
              <p:nvPr/>
            </p:nvSpPr>
            <p:spPr>
              <a:xfrm>
                <a:off x="9417267" y="2422162"/>
                <a:ext cx="13247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05FE88FF-F71E-40BB-9305-9B8546B72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267" y="2422162"/>
                <a:ext cx="132472" cy="161583"/>
              </a:xfrm>
              <a:prstGeom prst="rect">
                <a:avLst/>
              </a:prstGeom>
              <a:blipFill>
                <a:blip r:embed="rId45"/>
                <a:stretch>
                  <a:fillRect l="-22727" r="-18182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F0903651-5470-4096-BBEB-417B28154DD3}"/>
                  </a:ext>
                </a:extLst>
              </p:cNvPr>
              <p:cNvSpPr txBox="1"/>
              <p:nvPr/>
            </p:nvSpPr>
            <p:spPr>
              <a:xfrm>
                <a:off x="7800207" y="1661150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F0903651-5470-4096-BBEB-417B28154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207" y="1661150"/>
                <a:ext cx="170367" cy="161583"/>
              </a:xfrm>
              <a:prstGeom prst="rect">
                <a:avLst/>
              </a:prstGeom>
              <a:blipFill>
                <a:blip r:embed="rId46"/>
                <a:stretch>
                  <a:fillRect l="-17857" r="-14286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D9566999-B4C3-40CB-AC20-853C7B073229}"/>
                  </a:ext>
                </a:extLst>
              </p:cNvPr>
              <p:cNvSpPr txBox="1"/>
              <p:nvPr/>
            </p:nvSpPr>
            <p:spPr>
              <a:xfrm>
                <a:off x="8395838" y="1649322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D9566999-B4C3-40CB-AC20-853C7B07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838" y="1649322"/>
                <a:ext cx="170367" cy="161583"/>
              </a:xfrm>
              <a:prstGeom prst="rect">
                <a:avLst/>
              </a:prstGeom>
              <a:blipFill>
                <a:blip r:embed="rId25"/>
                <a:stretch>
                  <a:fillRect l="-17857" r="-14286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F92CC4EF-8A55-4030-AEF1-B382F1F9CECC}"/>
                  </a:ext>
                </a:extLst>
              </p:cNvPr>
              <p:cNvSpPr txBox="1"/>
              <p:nvPr/>
            </p:nvSpPr>
            <p:spPr>
              <a:xfrm>
                <a:off x="9003240" y="1659250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F92CC4EF-8A55-4030-AEF1-B382F1F9C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240" y="1659250"/>
                <a:ext cx="170367" cy="161583"/>
              </a:xfrm>
              <a:prstGeom prst="rect">
                <a:avLst/>
              </a:prstGeom>
              <a:blipFill>
                <a:blip r:embed="rId47"/>
                <a:stretch>
                  <a:fillRect l="-17857" r="-14286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ADC5661B-CFB3-4262-ADFB-2B37B406D835}"/>
                  </a:ext>
                </a:extLst>
              </p:cNvPr>
              <p:cNvSpPr txBox="1"/>
              <p:nvPr/>
            </p:nvSpPr>
            <p:spPr>
              <a:xfrm>
                <a:off x="9598467" y="1650819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ADC5661B-CFB3-4262-ADFB-2B37B406D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467" y="1650819"/>
                <a:ext cx="170367" cy="161583"/>
              </a:xfrm>
              <a:prstGeom prst="rect">
                <a:avLst/>
              </a:prstGeom>
              <a:blipFill>
                <a:blip r:embed="rId47"/>
                <a:stretch>
                  <a:fillRect l="-18519" r="-1851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0" name="椭圆 229">
            <a:extLst>
              <a:ext uri="{FF2B5EF4-FFF2-40B4-BE49-F238E27FC236}">
                <a16:creationId xmlns:a16="http://schemas.microsoft.com/office/drawing/2014/main" id="{5AB458C0-29B6-4B0B-9561-B6AAA95AEAB1}"/>
              </a:ext>
            </a:extLst>
          </p:cNvPr>
          <p:cNvSpPr/>
          <p:nvPr/>
        </p:nvSpPr>
        <p:spPr>
          <a:xfrm>
            <a:off x="8609287" y="1493548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95B6086F-A58A-457A-BCBC-203E945FD4D3}"/>
                  </a:ext>
                </a:extLst>
              </p:cNvPr>
              <p:cNvSpPr txBox="1"/>
              <p:nvPr/>
            </p:nvSpPr>
            <p:spPr>
              <a:xfrm>
                <a:off x="8653743" y="2160475"/>
                <a:ext cx="247119" cy="168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95B6086F-A58A-457A-BCBC-203E945FD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743" y="2160475"/>
                <a:ext cx="247119" cy="168379"/>
              </a:xfrm>
              <a:prstGeom prst="rect">
                <a:avLst/>
              </a:prstGeom>
              <a:blipFill>
                <a:blip r:embed="rId48"/>
                <a:stretch>
                  <a:fillRect l="-7500" t="-3571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" name="椭圆 234">
            <a:extLst>
              <a:ext uri="{FF2B5EF4-FFF2-40B4-BE49-F238E27FC236}">
                <a16:creationId xmlns:a16="http://schemas.microsoft.com/office/drawing/2014/main" id="{7FC52120-57D8-4297-B91E-C534CBD68F56}"/>
              </a:ext>
            </a:extLst>
          </p:cNvPr>
          <p:cNvSpPr/>
          <p:nvPr/>
        </p:nvSpPr>
        <p:spPr>
          <a:xfrm>
            <a:off x="8308303" y="3005080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6C9679FB-AE39-4E47-B137-39420F19EF67}"/>
                  </a:ext>
                </a:extLst>
              </p:cNvPr>
              <p:cNvSpPr txBox="1"/>
              <p:nvPr/>
            </p:nvSpPr>
            <p:spPr>
              <a:xfrm>
                <a:off x="8357711" y="3048338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6C9679FB-AE39-4E47-B137-39420F19E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711" y="3048338"/>
                <a:ext cx="209904" cy="252570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连接符: 曲线 237">
            <a:extLst>
              <a:ext uri="{FF2B5EF4-FFF2-40B4-BE49-F238E27FC236}">
                <a16:creationId xmlns:a16="http://schemas.microsoft.com/office/drawing/2014/main" id="{6F3842FE-C342-4254-B7DC-6CC7F6A34486}"/>
              </a:ext>
            </a:extLst>
          </p:cNvPr>
          <p:cNvCxnSpPr>
            <a:stCxn id="235" idx="0"/>
            <a:endCxn id="200" idx="3"/>
          </p:cNvCxnSpPr>
          <p:nvPr/>
        </p:nvCxnSpPr>
        <p:spPr>
          <a:xfrm rot="5400000" flipH="1" flipV="1">
            <a:off x="8243945" y="2589150"/>
            <a:ext cx="653008" cy="178853"/>
          </a:xfrm>
          <a:prstGeom prst="curvedConnector3">
            <a:avLst>
              <a:gd name="adj1" fmla="val 9521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0" name="椭圆 239">
            <a:extLst>
              <a:ext uri="{FF2B5EF4-FFF2-40B4-BE49-F238E27FC236}">
                <a16:creationId xmlns:a16="http://schemas.microsoft.com/office/drawing/2014/main" id="{F1A9B41D-326F-49F5-B5A3-CF97F5994973}"/>
              </a:ext>
            </a:extLst>
          </p:cNvPr>
          <p:cNvSpPr/>
          <p:nvPr/>
        </p:nvSpPr>
        <p:spPr>
          <a:xfrm>
            <a:off x="7698555" y="3005080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BA1ADB3D-E130-4406-A50B-AD37C42E18D8}"/>
                  </a:ext>
                </a:extLst>
              </p:cNvPr>
              <p:cNvSpPr txBox="1"/>
              <p:nvPr/>
            </p:nvSpPr>
            <p:spPr>
              <a:xfrm>
                <a:off x="7747963" y="3048338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BA1ADB3D-E130-4406-A50B-AD37C42E1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963" y="3048338"/>
                <a:ext cx="209904" cy="25257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连接符: 曲线 241">
            <a:extLst>
              <a:ext uri="{FF2B5EF4-FFF2-40B4-BE49-F238E27FC236}">
                <a16:creationId xmlns:a16="http://schemas.microsoft.com/office/drawing/2014/main" id="{E5C0FFE6-C2F5-45E5-8B9D-3F3FDDBB0B89}"/>
              </a:ext>
            </a:extLst>
          </p:cNvPr>
          <p:cNvCxnSpPr>
            <a:cxnSpLocks/>
            <a:stCxn id="240" idx="0"/>
            <a:endCxn id="195" idx="3"/>
          </p:cNvCxnSpPr>
          <p:nvPr/>
        </p:nvCxnSpPr>
        <p:spPr>
          <a:xfrm rot="5400000" flipH="1" flipV="1">
            <a:off x="7636501" y="2583672"/>
            <a:ext cx="656183" cy="186634"/>
          </a:xfrm>
          <a:prstGeom prst="curvedConnector3">
            <a:avLst>
              <a:gd name="adj1" fmla="val 95725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6" name="椭圆 245">
            <a:extLst>
              <a:ext uri="{FF2B5EF4-FFF2-40B4-BE49-F238E27FC236}">
                <a16:creationId xmlns:a16="http://schemas.microsoft.com/office/drawing/2014/main" id="{B79A7A72-E2DD-4B30-842F-9E68CDD05B51}"/>
              </a:ext>
            </a:extLst>
          </p:cNvPr>
          <p:cNvSpPr/>
          <p:nvPr/>
        </p:nvSpPr>
        <p:spPr>
          <a:xfrm>
            <a:off x="8926084" y="3005080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6206AAFA-AE12-4300-AE02-42DB8C28EC8F}"/>
                  </a:ext>
                </a:extLst>
              </p:cNvPr>
              <p:cNvSpPr txBox="1"/>
              <p:nvPr/>
            </p:nvSpPr>
            <p:spPr>
              <a:xfrm>
                <a:off x="8978983" y="3048338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6206AAFA-AE12-4300-AE02-42DB8C28E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983" y="3048338"/>
                <a:ext cx="209904" cy="25257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连接符: 曲线 247">
            <a:extLst>
              <a:ext uri="{FF2B5EF4-FFF2-40B4-BE49-F238E27FC236}">
                <a16:creationId xmlns:a16="http://schemas.microsoft.com/office/drawing/2014/main" id="{1FFC37BC-2BBE-4572-A155-B06F749A9655}"/>
              </a:ext>
            </a:extLst>
          </p:cNvPr>
          <p:cNvCxnSpPr>
            <a:cxnSpLocks/>
            <a:stCxn id="246" idx="0"/>
            <a:endCxn id="205" idx="3"/>
          </p:cNvCxnSpPr>
          <p:nvPr/>
        </p:nvCxnSpPr>
        <p:spPr>
          <a:xfrm rot="5400000" flipH="1" flipV="1">
            <a:off x="8852225" y="2593573"/>
            <a:ext cx="658087" cy="164929"/>
          </a:xfrm>
          <a:prstGeom prst="curvedConnector3">
            <a:avLst>
              <a:gd name="adj1" fmla="val 99211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7" name="椭圆 256">
            <a:extLst>
              <a:ext uri="{FF2B5EF4-FFF2-40B4-BE49-F238E27FC236}">
                <a16:creationId xmlns:a16="http://schemas.microsoft.com/office/drawing/2014/main" id="{B1792608-A149-4F90-955C-BAE9B47E3042}"/>
              </a:ext>
            </a:extLst>
          </p:cNvPr>
          <p:cNvSpPr/>
          <p:nvPr/>
        </p:nvSpPr>
        <p:spPr>
          <a:xfrm>
            <a:off x="8012271" y="1496520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37A40817-7A93-4F40-9ED2-E2A854122BC8}"/>
                  </a:ext>
                </a:extLst>
              </p:cNvPr>
              <p:cNvSpPr txBox="1"/>
              <p:nvPr/>
            </p:nvSpPr>
            <p:spPr>
              <a:xfrm>
                <a:off x="7939026" y="1535897"/>
                <a:ext cx="209904" cy="252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37A40817-7A93-4F40-9ED2-E2A854122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026" y="1535897"/>
                <a:ext cx="209904" cy="252570"/>
              </a:xfrm>
              <a:prstGeom prst="rect">
                <a:avLst/>
              </a:prstGeom>
              <a:blipFill>
                <a:blip r:embed="rId51"/>
                <a:stretch>
                  <a:fillRect r="-11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0750BE18-EC6F-4270-82FD-ED2D6082A396}"/>
                  </a:ext>
                </a:extLst>
              </p:cNvPr>
              <p:cNvSpPr txBox="1"/>
              <p:nvPr/>
            </p:nvSpPr>
            <p:spPr>
              <a:xfrm>
                <a:off x="8603599" y="1535713"/>
                <a:ext cx="209904" cy="252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0750BE18-EC6F-4270-82FD-ED2D6082A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599" y="1535713"/>
                <a:ext cx="209904" cy="252570"/>
              </a:xfrm>
              <a:prstGeom prst="rect">
                <a:avLst/>
              </a:prstGeom>
              <a:blipFill>
                <a:blip r:embed="rId52"/>
                <a:stretch>
                  <a:fillRect r="-5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7D9746E2-D666-4046-A4B3-92B38080D553}"/>
                  </a:ext>
                </a:extLst>
              </p:cNvPr>
              <p:cNvSpPr txBox="1"/>
              <p:nvPr/>
            </p:nvSpPr>
            <p:spPr>
              <a:xfrm>
                <a:off x="8781165" y="1898254"/>
                <a:ext cx="28373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0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1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7D9746E2-D666-4046-A4B3-92B38080D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165" y="1898254"/>
                <a:ext cx="283731" cy="153888"/>
              </a:xfrm>
              <a:prstGeom prst="rect">
                <a:avLst/>
              </a:prstGeom>
              <a:blipFill>
                <a:blip r:embed="rId53"/>
                <a:stretch>
                  <a:fillRect l="-8511" r="-10638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04A10480-C2BD-4161-BD62-694559CB3057}"/>
                  </a:ext>
                </a:extLst>
              </p:cNvPr>
              <p:cNvSpPr txBox="1"/>
              <p:nvPr/>
            </p:nvSpPr>
            <p:spPr>
              <a:xfrm>
                <a:off x="8197290" y="1896819"/>
                <a:ext cx="28373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0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1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04A10480-C2BD-4161-BD62-694559CB3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290" y="1896819"/>
                <a:ext cx="283731" cy="153888"/>
              </a:xfrm>
              <a:prstGeom prst="rect">
                <a:avLst/>
              </a:prstGeom>
              <a:blipFill>
                <a:blip r:embed="rId54"/>
                <a:stretch>
                  <a:fillRect l="-8696" r="-13043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椭圆 263">
            <a:extLst>
              <a:ext uri="{FF2B5EF4-FFF2-40B4-BE49-F238E27FC236}">
                <a16:creationId xmlns:a16="http://schemas.microsoft.com/office/drawing/2014/main" id="{27DC44DF-4E77-4371-99FE-F8AEC1D3D7DA}"/>
              </a:ext>
            </a:extLst>
          </p:cNvPr>
          <p:cNvSpPr/>
          <p:nvPr/>
        </p:nvSpPr>
        <p:spPr>
          <a:xfrm>
            <a:off x="9213144" y="1490800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01EA847E-8150-41E8-93E4-72BDE0F65F0E}"/>
                  </a:ext>
                </a:extLst>
              </p:cNvPr>
              <p:cNvSpPr txBox="1"/>
              <p:nvPr/>
            </p:nvSpPr>
            <p:spPr>
              <a:xfrm>
                <a:off x="9207456" y="1532965"/>
                <a:ext cx="209904" cy="252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01EA847E-8150-41E8-93E4-72BDE0F65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456" y="1532965"/>
                <a:ext cx="209904" cy="252570"/>
              </a:xfrm>
              <a:prstGeom prst="rect">
                <a:avLst/>
              </a:prstGeom>
              <a:blipFill>
                <a:blip r:embed="rId55"/>
                <a:stretch>
                  <a:fillRect r="-5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574B9D1A-0159-4A98-B944-513DAE21CCAB}"/>
                  </a:ext>
                </a:extLst>
              </p:cNvPr>
              <p:cNvSpPr txBox="1"/>
              <p:nvPr/>
            </p:nvSpPr>
            <p:spPr>
              <a:xfrm>
                <a:off x="9399920" y="1899961"/>
                <a:ext cx="28373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0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1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574B9D1A-0159-4A98-B944-513DAE21C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920" y="1899961"/>
                <a:ext cx="283731" cy="153888"/>
              </a:xfrm>
              <a:prstGeom prst="rect">
                <a:avLst/>
              </a:prstGeom>
              <a:blipFill>
                <a:blip r:embed="rId54"/>
                <a:stretch>
                  <a:fillRect l="-8511" r="-10638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椭圆 275">
            <a:extLst>
              <a:ext uri="{FF2B5EF4-FFF2-40B4-BE49-F238E27FC236}">
                <a16:creationId xmlns:a16="http://schemas.microsoft.com/office/drawing/2014/main" id="{6EF35C29-F7F4-4CCA-B137-4BB28BEA286D}"/>
              </a:ext>
            </a:extLst>
          </p:cNvPr>
          <p:cNvSpPr/>
          <p:nvPr/>
        </p:nvSpPr>
        <p:spPr>
          <a:xfrm>
            <a:off x="7421143" y="4524180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AE861924-A369-46D2-92E1-712B975964BA}"/>
                  </a:ext>
                </a:extLst>
              </p:cNvPr>
              <p:cNvSpPr txBox="1"/>
              <p:nvPr/>
            </p:nvSpPr>
            <p:spPr>
              <a:xfrm>
                <a:off x="7379690" y="4574979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i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AE861924-A369-46D2-92E1-712B97596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690" y="4574979"/>
                <a:ext cx="209904" cy="252570"/>
              </a:xfrm>
              <a:prstGeom prst="rect">
                <a:avLst/>
              </a:prstGeom>
              <a:blipFill>
                <a:blip r:embed="rId38"/>
                <a:stretch>
                  <a:fillRect r="-8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EE286D0A-1B33-4C4F-9A71-D65EC88A5E03}"/>
              </a:ext>
            </a:extLst>
          </p:cNvPr>
          <p:cNvCxnSpPr>
            <a:cxnSpLocks/>
            <a:stCxn id="276" idx="6"/>
            <a:endCxn id="279" idx="2"/>
          </p:cNvCxnSpPr>
          <p:nvPr/>
        </p:nvCxnSpPr>
        <p:spPr>
          <a:xfrm>
            <a:off x="7766583" y="4696900"/>
            <a:ext cx="240737" cy="56049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AC81DC55-2934-4249-83BB-76FDCDC58F84}"/>
              </a:ext>
            </a:extLst>
          </p:cNvPr>
          <p:cNvSpPr/>
          <p:nvPr/>
        </p:nvSpPr>
        <p:spPr>
          <a:xfrm>
            <a:off x="8007320" y="5084678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2E4A94AE-E3D4-4594-A5F2-80D0778F6F34}"/>
                  </a:ext>
                </a:extLst>
              </p:cNvPr>
              <p:cNvSpPr txBox="1"/>
              <p:nvPr/>
            </p:nvSpPr>
            <p:spPr>
              <a:xfrm>
                <a:off x="7934075" y="5124055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2E4A94AE-E3D4-4594-A5F2-80D0778F6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075" y="5124055"/>
                <a:ext cx="209904" cy="252570"/>
              </a:xfrm>
              <a:prstGeom prst="rect">
                <a:avLst/>
              </a:prstGeom>
              <a:blipFill>
                <a:blip r:embed="rId56"/>
                <a:stretch>
                  <a:fillRect r="-1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椭圆 280">
            <a:extLst>
              <a:ext uri="{FF2B5EF4-FFF2-40B4-BE49-F238E27FC236}">
                <a16:creationId xmlns:a16="http://schemas.microsoft.com/office/drawing/2014/main" id="{022027BB-5174-46F6-8AF3-3CDD1D64B749}"/>
              </a:ext>
            </a:extLst>
          </p:cNvPr>
          <p:cNvSpPr/>
          <p:nvPr/>
        </p:nvSpPr>
        <p:spPr>
          <a:xfrm>
            <a:off x="8007320" y="5600300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8FEB7896-0DD1-4D7F-90D2-DC7F4EB9554E}"/>
                  </a:ext>
                </a:extLst>
              </p:cNvPr>
              <p:cNvSpPr txBox="1"/>
              <p:nvPr/>
            </p:nvSpPr>
            <p:spPr>
              <a:xfrm>
                <a:off x="7934075" y="5639677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8FEB7896-0DD1-4D7F-90D2-DC7F4EB95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075" y="5639677"/>
                <a:ext cx="209904" cy="252570"/>
              </a:xfrm>
              <a:prstGeom prst="rect">
                <a:avLst/>
              </a:prstGeom>
              <a:blipFill>
                <a:blip r:embed="rId57"/>
                <a:stretch>
                  <a:fillRect r="-1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FC88BB7A-8103-46AF-9712-4216A7A2674C}"/>
              </a:ext>
            </a:extLst>
          </p:cNvPr>
          <p:cNvCxnSpPr>
            <a:cxnSpLocks/>
            <a:stCxn id="281" idx="0"/>
            <a:endCxn id="279" idx="4"/>
          </p:cNvCxnSpPr>
          <p:nvPr/>
        </p:nvCxnSpPr>
        <p:spPr>
          <a:xfrm flipV="1">
            <a:off x="8180040" y="5430118"/>
            <a:ext cx="0" cy="17018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>
            <a:extLst>
              <a:ext uri="{FF2B5EF4-FFF2-40B4-BE49-F238E27FC236}">
                <a16:creationId xmlns:a16="http://schemas.microsoft.com/office/drawing/2014/main" id="{16A5884A-DBCA-4DE7-8A44-2F8F484F01C4}"/>
              </a:ext>
            </a:extLst>
          </p:cNvPr>
          <p:cNvSpPr/>
          <p:nvPr/>
        </p:nvSpPr>
        <p:spPr>
          <a:xfrm>
            <a:off x="8609287" y="5087853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sp>
        <p:nvSpPr>
          <p:cNvPr id="285" name="椭圆 284">
            <a:extLst>
              <a:ext uri="{FF2B5EF4-FFF2-40B4-BE49-F238E27FC236}">
                <a16:creationId xmlns:a16="http://schemas.microsoft.com/office/drawing/2014/main" id="{D44E6676-7EE8-48FA-903E-67C35830B4DC}"/>
              </a:ext>
            </a:extLst>
          </p:cNvPr>
          <p:cNvSpPr/>
          <p:nvPr/>
        </p:nvSpPr>
        <p:spPr>
          <a:xfrm>
            <a:off x="8609287" y="5603475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BCDF63A7-B42D-4587-9F61-1101E026276C}"/>
                  </a:ext>
                </a:extLst>
              </p:cNvPr>
              <p:cNvSpPr txBox="1"/>
              <p:nvPr/>
            </p:nvSpPr>
            <p:spPr>
              <a:xfrm>
                <a:off x="8603599" y="5649910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BCDF63A7-B42D-4587-9F61-1101E0262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599" y="5649910"/>
                <a:ext cx="209904" cy="252570"/>
              </a:xfrm>
              <a:prstGeom prst="rect">
                <a:avLst/>
              </a:prstGeom>
              <a:blipFill>
                <a:blip r:embed="rId58"/>
                <a:stretch>
                  <a:fillRect r="-5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8A90C144-A8C8-436B-8CA2-21B083112C6B}"/>
              </a:ext>
            </a:extLst>
          </p:cNvPr>
          <p:cNvCxnSpPr>
            <a:cxnSpLocks/>
            <a:stCxn id="285" idx="0"/>
            <a:endCxn id="284" idx="4"/>
          </p:cNvCxnSpPr>
          <p:nvPr/>
        </p:nvCxnSpPr>
        <p:spPr>
          <a:xfrm flipV="1">
            <a:off x="8782007" y="5433293"/>
            <a:ext cx="0" cy="17018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椭圆 287">
            <a:extLst>
              <a:ext uri="{FF2B5EF4-FFF2-40B4-BE49-F238E27FC236}">
                <a16:creationId xmlns:a16="http://schemas.microsoft.com/office/drawing/2014/main" id="{1C144734-AAD0-41CC-BD28-A917BBB941F3}"/>
              </a:ext>
            </a:extLst>
          </p:cNvPr>
          <p:cNvSpPr/>
          <p:nvPr/>
        </p:nvSpPr>
        <p:spPr>
          <a:xfrm>
            <a:off x="9213144" y="5082774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7B42F742-D8B3-493A-AF5F-D7A8C8839733}"/>
                  </a:ext>
                </a:extLst>
              </p:cNvPr>
              <p:cNvSpPr txBox="1"/>
              <p:nvPr/>
            </p:nvSpPr>
            <p:spPr>
              <a:xfrm>
                <a:off x="9147778" y="5122867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7B42F742-D8B3-493A-AF5F-D7A8C8839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778" y="5122867"/>
                <a:ext cx="209904" cy="252570"/>
              </a:xfrm>
              <a:prstGeom prst="rect">
                <a:avLst/>
              </a:prstGeom>
              <a:blipFill>
                <a:blip r:embed="rId42"/>
                <a:stretch>
                  <a:fillRect r="-1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0" name="椭圆 289">
            <a:extLst>
              <a:ext uri="{FF2B5EF4-FFF2-40B4-BE49-F238E27FC236}">
                <a16:creationId xmlns:a16="http://schemas.microsoft.com/office/drawing/2014/main" id="{73B5D632-6C35-4037-A762-7340DF06E6A6}"/>
              </a:ext>
            </a:extLst>
          </p:cNvPr>
          <p:cNvSpPr/>
          <p:nvPr/>
        </p:nvSpPr>
        <p:spPr>
          <a:xfrm>
            <a:off x="9213144" y="5598396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F3976B37-993E-4CB3-9AA7-CA1D8FBB5325}"/>
                  </a:ext>
                </a:extLst>
              </p:cNvPr>
              <p:cNvSpPr txBox="1"/>
              <p:nvPr/>
            </p:nvSpPr>
            <p:spPr>
              <a:xfrm>
                <a:off x="9139899" y="5637773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F3976B37-993E-4CB3-9AA7-CA1D8FBB5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899" y="5637773"/>
                <a:ext cx="209904" cy="252570"/>
              </a:xfrm>
              <a:prstGeom prst="rect">
                <a:avLst/>
              </a:prstGeom>
              <a:blipFill>
                <a:blip r:embed="rId43"/>
                <a:stretch>
                  <a:fillRect r="-1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BBE5C0CE-3BC4-45BB-9A89-FEA6D3410D80}"/>
              </a:ext>
            </a:extLst>
          </p:cNvPr>
          <p:cNvCxnSpPr>
            <a:cxnSpLocks/>
            <a:stCxn id="290" idx="0"/>
            <a:endCxn id="288" idx="4"/>
          </p:cNvCxnSpPr>
          <p:nvPr/>
        </p:nvCxnSpPr>
        <p:spPr>
          <a:xfrm flipV="1">
            <a:off x="9385864" y="5428214"/>
            <a:ext cx="0" cy="17018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椭圆 292">
            <a:extLst>
              <a:ext uri="{FF2B5EF4-FFF2-40B4-BE49-F238E27FC236}">
                <a16:creationId xmlns:a16="http://schemas.microsoft.com/office/drawing/2014/main" id="{3D1AED4D-4ED3-498C-AFE9-02E4CCCA74DB}"/>
              </a:ext>
            </a:extLst>
          </p:cNvPr>
          <p:cNvSpPr/>
          <p:nvPr/>
        </p:nvSpPr>
        <p:spPr>
          <a:xfrm>
            <a:off x="9827906" y="4521432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3332F360-9C77-4F49-A312-A5400673B9CF}"/>
                  </a:ext>
                </a:extLst>
              </p:cNvPr>
              <p:cNvSpPr txBox="1"/>
              <p:nvPr/>
            </p:nvSpPr>
            <p:spPr>
              <a:xfrm>
                <a:off x="9797431" y="4572946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i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3332F360-9C77-4F49-A312-A5400673B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431" y="4572946"/>
                <a:ext cx="209904" cy="252570"/>
              </a:xfrm>
              <a:prstGeom prst="rect">
                <a:avLst/>
              </a:prstGeom>
              <a:blipFill>
                <a:blip r:embed="rId59"/>
                <a:stretch>
                  <a:fillRect r="-8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8743A9E2-054A-4BB2-AF20-C82429117599}"/>
              </a:ext>
            </a:extLst>
          </p:cNvPr>
          <p:cNvCxnSpPr>
            <a:cxnSpLocks/>
            <a:stCxn id="324" idx="6"/>
            <a:endCxn id="293" idx="2"/>
          </p:cNvCxnSpPr>
          <p:nvPr/>
        </p:nvCxnSpPr>
        <p:spPr>
          <a:xfrm>
            <a:off x="9558584" y="4694152"/>
            <a:ext cx="269322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01F124BC-2D4A-46F6-876F-0FEBC0590086}"/>
              </a:ext>
            </a:extLst>
          </p:cNvPr>
          <p:cNvCxnSpPr>
            <a:cxnSpLocks/>
            <a:stCxn id="319" idx="6"/>
            <a:endCxn id="284" idx="2"/>
          </p:cNvCxnSpPr>
          <p:nvPr/>
        </p:nvCxnSpPr>
        <p:spPr>
          <a:xfrm>
            <a:off x="8357711" y="4699872"/>
            <a:ext cx="251576" cy="56070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41DCAD0B-353D-4277-8707-D4DAC0250158}"/>
              </a:ext>
            </a:extLst>
          </p:cNvPr>
          <p:cNvCxnSpPr>
            <a:cxnSpLocks/>
            <a:stCxn id="308" idx="6"/>
            <a:endCxn id="288" idx="2"/>
          </p:cNvCxnSpPr>
          <p:nvPr/>
        </p:nvCxnSpPr>
        <p:spPr>
          <a:xfrm>
            <a:off x="8954727" y="4696900"/>
            <a:ext cx="258417" cy="55859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CB075B03-6C32-4D8E-97F3-6ABFD7CD161E}"/>
              </a:ext>
            </a:extLst>
          </p:cNvPr>
          <p:cNvCxnSpPr>
            <a:cxnSpLocks/>
            <a:stCxn id="279" idx="0"/>
            <a:endCxn id="319" idx="4"/>
          </p:cNvCxnSpPr>
          <p:nvPr/>
        </p:nvCxnSpPr>
        <p:spPr>
          <a:xfrm flipV="1">
            <a:off x="8180040" y="4872592"/>
            <a:ext cx="4951" cy="21208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A05EFDE3-03F4-4461-B1D5-A5D67EB3C726}"/>
              </a:ext>
            </a:extLst>
          </p:cNvPr>
          <p:cNvCxnSpPr>
            <a:cxnSpLocks/>
            <a:stCxn id="284" idx="0"/>
            <a:endCxn id="308" idx="4"/>
          </p:cNvCxnSpPr>
          <p:nvPr/>
        </p:nvCxnSpPr>
        <p:spPr>
          <a:xfrm flipV="1">
            <a:off x="8782007" y="4869620"/>
            <a:ext cx="0" cy="218233"/>
          </a:xfrm>
          <a:prstGeom prst="straightConnector1">
            <a:avLst/>
          </a:prstGeom>
          <a:ln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9BB5E2B5-00B6-4792-9E17-7329381ADFDE}"/>
              </a:ext>
            </a:extLst>
          </p:cNvPr>
          <p:cNvCxnSpPr>
            <a:cxnSpLocks/>
            <a:stCxn id="288" idx="0"/>
            <a:endCxn id="324" idx="4"/>
          </p:cNvCxnSpPr>
          <p:nvPr/>
        </p:nvCxnSpPr>
        <p:spPr>
          <a:xfrm flipV="1">
            <a:off x="9385864" y="4866872"/>
            <a:ext cx="0" cy="21590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1" name="文本框 300">
                <a:extLst>
                  <a:ext uri="{FF2B5EF4-FFF2-40B4-BE49-F238E27FC236}">
                    <a16:creationId xmlns:a16="http://schemas.microsoft.com/office/drawing/2014/main" id="{2EECDD96-15AA-4408-BDD3-A7989F432EBE}"/>
                  </a:ext>
                </a:extLst>
              </p:cNvPr>
              <p:cNvSpPr txBox="1"/>
              <p:nvPr/>
            </p:nvSpPr>
            <p:spPr>
              <a:xfrm>
                <a:off x="8200589" y="5452794"/>
                <a:ext cx="13247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301" name="文本框 300">
                <a:extLst>
                  <a:ext uri="{FF2B5EF4-FFF2-40B4-BE49-F238E27FC236}">
                    <a16:creationId xmlns:a16="http://schemas.microsoft.com/office/drawing/2014/main" id="{2EECDD96-15AA-4408-BDD3-A7989F432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589" y="5452794"/>
                <a:ext cx="132472" cy="161583"/>
              </a:xfrm>
              <a:prstGeom prst="rect">
                <a:avLst/>
              </a:prstGeom>
              <a:blipFill>
                <a:blip r:embed="rId60"/>
                <a:stretch>
                  <a:fillRect l="-22727" r="-18182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2" name="文本框 301">
                <a:extLst>
                  <a:ext uri="{FF2B5EF4-FFF2-40B4-BE49-F238E27FC236}">
                    <a16:creationId xmlns:a16="http://schemas.microsoft.com/office/drawing/2014/main" id="{D1190393-728B-4929-B37B-4FDFA5F22AC6}"/>
                  </a:ext>
                </a:extLst>
              </p:cNvPr>
              <p:cNvSpPr txBox="1"/>
              <p:nvPr/>
            </p:nvSpPr>
            <p:spPr>
              <a:xfrm>
                <a:off x="8790558" y="5452794"/>
                <a:ext cx="13247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2" name="文本框 301">
                <a:extLst>
                  <a:ext uri="{FF2B5EF4-FFF2-40B4-BE49-F238E27FC236}">
                    <a16:creationId xmlns:a16="http://schemas.microsoft.com/office/drawing/2014/main" id="{D1190393-728B-4929-B37B-4FDFA5F22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558" y="5452794"/>
                <a:ext cx="132472" cy="161583"/>
              </a:xfrm>
              <a:prstGeom prst="rect">
                <a:avLst/>
              </a:prstGeom>
              <a:blipFill>
                <a:blip r:embed="rId60"/>
                <a:stretch>
                  <a:fillRect l="-22727" r="-18182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6CE78822-EE1A-4E52-A057-661B1A01A4EF}"/>
                  </a:ext>
                </a:extLst>
              </p:cNvPr>
              <p:cNvSpPr txBox="1"/>
              <p:nvPr/>
            </p:nvSpPr>
            <p:spPr>
              <a:xfrm>
                <a:off x="9417267" y="5452794"/>
                <a:ext cx="13247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6CE78822-EE1A-4E52-A057-661B1A01A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267" y="5452794"/>
                <a:ext cx="132472" cy="161583"/>
              </a:xfrm>
              <a:prstGeom prst="rect">
                <a:avLst/>
              </a:prstGeom>
              <a:blipFill>
                <a:blip r:embed="rId60"/>
                <a:stretch>
                  <a:fillRect l="-22727" r="-18182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A31D817D-F4DD-4B44-88B6-CE403C1BF754}"/>
                  </a:ext>
                </a:extLst>
              </p:cNvPr>
              <p:cNvSpPr txBox="1"/>
              <p:nvPr/>
            </p:nvSpPr>
            <p:spPr>
              <a:xfrm>
                <a:off x="7800207" y="4691782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A31D817D-F4DD-4B44-88B6-CE403C1BF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207" y="4691782"/>
                <a:ext cx="170367" cy="161583"/>
              </a:xfrm>
              <a:prstGeom prst="rect">
                <a:avLst/>
              </a:prstGeom>
              <a:blipFill>
                <a:blip r:embed="rId47"/>
                <a:stretch>
                  <a:fillRect l="-17857" r="-14286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3E4CBC8-449A-4ABF-9AA1-6BB716043884}"/>
                  </a:ext>
                </a:extLst>
              </p:cNvPr>
              <p:cNvSpPr txBox="1"/>
              <p:nvPr/>
            </p:nvSpPr>
            <p:spPr>
              <a:xfrm>
                <a:off x="8395838" y="4679954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3E4CBC8-449A-4ABF-9AA1-6BB71604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838" y="4679954"/>
                <a:ext cx="170367" cy="161583"/>
              </a:xfrm>
              <a:prstGeom prst="rect">
                <a:avLst/>
              </a:prstGeom>
              <a:blipFill>
                <a:blip r:embed="rId47"/>
                <a:stretch>
                  <a:fillRect l="-17857" r="-14286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629C3FFC-A8C2-4A87-B1BD-B338D1AE1FA2}"/>
                  </a:ext>
                </a:extLst>
              </p:cNvPr>
              <p:cNvSpPr txBox="1"/>
              <p:nvPr/>
            </p:nvSpPr>
            <p:spPr>
              <a:xfrm>
                <a:off x="9003240" y="4689882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629C3FFC-A8C2-4A87-B1BD-B338D1AE1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240" y="4689882"/>
                <a:ext cx="170367" cy="161583"/>
              </a:xfrm>
              <a:prstGeom prst="rect">
                <a:avLst/>
              </a:prstGeom>
              <a:blipFill>
                <a:blip r:embed="rId47"/>
                <a:stretch>
                  <a:fillRect l="-17857" r="-14286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74A207F9-CEAE-4A25-8B15-3C0191B227AE}"/>
                  </a:ext>
                </a:extLst>
              </p:cNvPr>
              <p:cNvSpPr txBox="1"/>
              <p:nvPr/>
            </p:nvSpPr>
            <p:spPr>
              <a:xfrm>
                <a:off x="9598467" y="4681451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74A207F9-CEAE-4A25-8B15-3C0191B22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467" y="4681451"/>
                <a:ext cx="170367" cy="161583"/>
              </a:xfrm>
              <a:prstGeom prst="rect">
                <a:avLst/>
              </a:prstGeom>
              <a:blipFill>
                <a:blip r:embed="rId47"/>
                <a:stretch>
                  <a:fillRect l="-18519" r="-1851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" name="椭圆 307">
            <a:extLst>
              <a:ext uri="{FF2B5EF4-FFF2-40B4-BE49-F238E27FC236}">
                <a16:creationId xmlns:a16="http://schemas.microsoft.com/office/drawing/2014/main" id="{5849BC5A-6B8D-4CE0-B5F5-59DF9DB1C9AD}"/>
              </a:ext>
            </a:extLst>
          </p:cNvPr>
          <p:cNvSpPr/>
          <p:nvPr/>
        </p:nvSpPr>
        <p:spPr>
          <a:xfrm>
            <a:off x="8609287" y="4524180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E347D5-82E0-48AC-81D9-26D4D187F6BF}"/>
                  </a:ext>
                </a:extLst>
              </p:cNvPr>
              <p:cNvSpPr txBox="1"/>
              <p:nvPr/>
            </p:nvSpPr>
            <p:spPr>
              <a:xfrm>
                <a:off x="8653743" y="5191107"/>
                <a:ext cx="247119" cy="168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E347D5-82E0-48AC-81D9-26D4D187F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743" y="5191107"/>
                <a:ext cx="247119" cy="168379"/>
              </a:xfrm>
              <a:prstGeom prst="rect">
                <a:avLst/>
              </a:prstGeom>
              <a:blipFill>
                <a:blip r:embed="rId61"/>
                <a:stretch>
                  <a:fillRect l="-7500" t="-7407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椭圆 309">
            <a:extLst>
              <a:ext uri="{FF2B5EF4-FFF2-40B4-BE49-F238E27FC236}">
                <a16:creationId xmlns:a16="http://schemas.microsoft.com/office/drawing/2014/main" id="{3185B037-11F0-47F6-A779-66655EAB237E}"/>
              </a:ext>
            </a:extLst>
          </p:cNvPr>
          <p:cNvSpPr/>
          <p:nvPr/>
        </p:nvSpPr>
        <p:spPr>
          <a:xfrm>
            <a:off x="8308303" y="6035712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F801E6C0-99BA-4989-93CA-07C819F5DD4C}"/>
                  </a:ext>
                </a:extLst>
              </p:cNvPr>
              <p:cNvSpPr txBox="1"/>
              <p:nvPr/>
            </p:nvSpPr>
            <p:spPr>
              <a:xfrm>
                <a:off x="8357711" y="6078970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F801E6C0-99BA-4989-93CA-07C819F5D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711" y="6078970"/>
                <a:ext cx="209904" cy="25257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2" name="连接符: 曲线 311">
            <a:extLst>
              <a:ext uri="{FF2B5EF4-FFF2-40B4-BE49-F238E27FC236}">
                <a16:creationId xmlns:a16="http://schemas.microsoft.com/office/drawing/2014/main" id="{0F176E7B-D2A6-4DEB-9FFA-415282C1A0B5}"/>
              </a:ext>
            </a:extLst>
          </p:cNvPr>
          <p:cNvCxnSpPr>
            <a:stCxn id="310" idx="0"/>
            <a:endCxn id="284" idx="3"/>
          </p:cNvCxnSpPr>
          <p:nvPr/>
        </p:nvCxnSpPr>
        <p:spPr>
          <a:xfrm rot="5400000" flipH="1" flipV="1">
            <a:off x="8243945" y="5619782"/>
            <a:ext cx="653008" cy="178853"/>
          </a:xfrm>
          <a:prstGeom prst="curvedConnector3">
            <a:avLst>
              <a:gd name="adj1" fmla="val 95218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3" name="椭圆 312">
            <a:extLst>
              <a:ext uri="{FF2B5EF4-FFF2-40B4-BE49-F238E27FC236}">
                <a16:creationId xmlns:a16="http://schemas.microsoft.com/office/drawing/2014/main" id="{1687862F-2E46-41E3-8B4E-6C0279C1B079}"/>
              </a:ext>
            </a:extLst>
          </p:cNvPr>
          <p:cNvSpPr/>
          <p:nvPr/>
        </p:nvSpPr>
        <p:spPr>
          <a:xfrm>
            <a:off x="7698555" y="6035712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9705FA44-575D-4B20-9E9A-3541D46A51B5}"/>
                  </a:ext>
                </a:extLst>
              </p:cNvPr>
              <p:cNvSpPr txBox="1"/>
              <p:nvPr/>
            </p:nvSpPr>
            <p:spPr>
              <a:xfrm>
                <a:off x="7747963" y="6078970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9705FA44-575D-4B20-9E9A-3541D46A5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963" y="6078970"/>
                <a:ext cx="209904" cy="25257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5" name="连接符: 曲线 314">
            <a:extLst>
              <a:ext uri="{FF2B5EF4-FFF2-40B4-BE49-F238E27FC236}">
                <a16:creationId xmlns:a16="http://schemas.microsoft.com/office/drawing/2014/main" id="{E3AA399D-0993-4FCF-B5AE-DE1D516928C6}"/>
              </a:ext>
            </a:extLst>
          </p:cNvPr>
          <p:cNvCxnSpPr>
            <a:cxnSpLocks/>
            <a:stCxn id="313" idx="0"/>
            <a:endCxn id="279" idx="3"/>
          </p:cNvCxnSpPr>
          <p:nvPr/>
        </p:nvCxnSpPr>
        <p:spPr>
          <a:xfrm rot="5400000" flipH="1" flipV="1">
            <a:off x="7636501" y="5614304"/>
            <a:ext cx="656183" cy="186634"/>
          </a:xfrm>
          <a:prstGeom prst="curvedConnector3">
            <a:avLst>
              <a:gd name="adj1" fmla="val 95725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6" name="椭圆 315">
            <a:extLst>
              <a:ext uri="{FF2B5EF4-FFF2-40B4-BE49-F238E27FC236}">
                <a16:creationId xmlns:a16="http://schemas.microsoft.com/office/drawing/2014/main" id="{AC003B59-88BC-4650-8EAB-63115A7BE9A4}"/>
              </a:ext>
            </a:extLst>
          </p:cNvPr>
          <p:cNvSpPr/>
          <p:nvPr/>
        </p:nvSpPr>
        <p:spPr>
          <a:xfrm>
            <a:off x="8926084" y="6035712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FB1E4936-7E4E-4DE8-A0E4-F382E389FD15}"/>
                  </a:ext>
                </a:extLst>
              </p:cNvPr>
              <p:cNvSpPr txBox="1"/>
              <p:nvPr/>
            </p:nvSpPr>
            <p:spPr>
              <a:xfrm>
                <a:off x="8978983" y="6078970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FB1E4936-7E4E-4DE8-A0E4-F382E389F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983" y="6078970"/>
                <a:ext cx="209904" cy="25257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8" name="连接符: 曲线 317">
            <a:extLst>
              <a:ext uri="{FF2B5EF4-FFF2-40B4-BE49-F238E27FC236}">
                <a16:creationId xmlns:a16="http://schemas.microsoft.com/office/drawing/2014/main" id="{ED48D5F9-12F1-49A6-9DC7-B28D9C228EA5}"/>
              </a:ext>
            </a:extLst>
          </p:cNvPr>
          <p:cNvCxnSpPr>
            <a:cxnSpLocks/>
            <a:stCxn id="316" idx="0"/>
            <a:endCxn id="288" idx="3"/>
          </p:cNvCxnSpPr>
          <p:nvPr/>
        </p:nvCxnSpPr>
        <p:spPr>
          <a:xfrm rot="5400000" flipH="1" flipV="1">
            <a:off x="8852225" y="5624205"/>
            <a:ext cx="658087" cy="164929"/>
          </a:xfrm>
          <a:prstGeom prst="curvedConnector3">
            <a:avLst>
              <a:gd name="adj1" fmla="val 99211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9" name="椭圆 318">
            <a:extLst>
              <a:ext uri="{FF2B5EF4-FFF2-40B4-BE49-F238E27FC236}">
                <a16:creationId xmlns:a16="http://schemas.microsoft.com/office/drawing/2014/main" id="{95CD4800-52D3-456E-BA8C-9BE23CDE45CE}"/>
              </a:ext>
            </a:extLst>
          </p:cNvPr>
          <p:cNvSpPr/>
          <p:nvPr/>
        </p:nvSpPr>
        <p:spPr>
          <a:xfrm>
            <a:off x="8012271" y="4527152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681484B9-A732-4780-BACF-A8B662123C9B}"/>
                  </a:ext>
                </a:extLst>
              </p:cNvPr>
              <p:cNvSpPr txBox="1"/>
              <p:nvPr/>
            </p:nvSpPr>
            <p:spPr>
              <a:xfrm>
                <a:off x="7939026" y="4566529"/>
                <a:ext cx="209904" cy="252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681484B9-A732-4780-BACF-A8B662123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026" y="4566529"/>
                <a:ext cx="209904" cy="252570"/>
              </a:xfrm>
              <a:prstGeom prst="rect">
                <a:avLst/>
              </a:prstGeom>
              <a:blipFill>
                <a:blip r:embed="rId63"/>
                <a:stretch>
                  <a:fillRect r="-11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3B9738D7-48CD-4161-9EB6-4BF8ACC712CA}"/>
                  </a:ext>
                </a:extLst>
              </p:cNvPr>
              <p:cNvSpPr txBox="1"/>
              <p:nvPr/>
            </p:nvSpPr>
            <p:spPr>
              <a:xfrm>
                <a:off x="8603599" y="4566345"/>
                <a:ext cx="209904" cy="252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3B9738D7-48CD-4161-9EB6-4BF8ACC71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599" y="4566345"/>
                <a:ext cx="209904" cy="252570"/>
              </a:xfrm>
              <a:prstGeom prst="rect">
                <a:avLst/>
              </a:prstGeom>
              <a:blipFill>
                <a:blip r:embed="rId64"/>
                <a:stretch>
                  <a:fillRect r="-5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7A1E96E9-61B9-4373-A51A-5D40047238C8}"/>
                  </a:ext>
                </a:extLst>
              </p:cNvPr>
              <p:cNvSpPr txBox="1"/>
              <p:nvPr/>
            </p:nvSpPr>
            <p:spPr>
              <a:xfrm>
                <a:off x="8781165" y="4928886"/>
                <a:ext cx="28373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7A1E96E9-61B9-4373-A51A-5D4004723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165" y="4928886"/>
                <a:ext cx="283731" cy="153888"/>
              </a:xfrm>
              <a:prstGeom prst="rect">
                <a:avLst/>
              </a:prstGeom>
              <a:blipFill>
                <a:blip r:embed="rId65"/>
                <a:stretch>
                  <a:fillRect l="-8511" r="-10638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DCCA7F7E-6544-4086-8E2B-A472CF129459}"/>
                  </a:ext>
                </a:extLst>
              </p:cNvPr>
              <p:cNvSpPr txBox="1"/>
              <p:nvPr/>
            </p:nvSpPr>
            <p:spPr>
              <a:xfrm>
                <a:off x="8197290" y="4927451"/>
                <a:ext cx="28373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0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1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DCCA7F7E-6544-4086-8E2B-A472CF129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290" y="4927451"/>
                <a:ext cx="283731" cy="153888"/>
              </a:xfrm>
              <a:prstGeom prst="rect">
                <a:avLst/>
              </a:prstGeom>
              <a:blipFill>
                <a:blip r:embed="rId54"/>
                <a:stretch>
                  <a:fillRect l="-8696" r="-13043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4" name="椭圆 323">
            <a:extLst>
              <a:ext uri="{FF2B5EF4-FFF2-40B4-BE49-F238E27FC236}">
                <a16:creationId xmlns:a16="http://schemas.microsoft.com/office/drawing/2014/main" id="{A88FCD55-2D4E-4F51-808C-DB657F6E50A1}"/>
              </a:ext>
            </a:extLst>
          </p:cNvPr>
          <p:cNvSpPr/>
          <p:nvPr/>
        </p:nvSpPr>
        <p:spPr>
          <a:xfrm>
            <a:off x="9213144" y="4521432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2CD292FB-2E32-4C7A-A21D-7918DA0F01F8}"/>
                  </a:ext>
                </a:extLst>
              </p:cNvPr>
              <p:cNvSpPr txBox="1"/>
              <p:nvPr/>
            </p:nvSpPr>
            <p:spPr>
              <a:xfrm>
                <a:off x="9207456" y="4563597"/>
                <a:ext cx="209904" cy="252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2CD292FB-2E32-4C7A-A21D-7918DA0F0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456" y="4563597"/>
                <a:ext cx="209904" cy="252570"/>
              </a:xfrm>
              <a:prstGeom prst="rect">
                <a:avLst/>
              </a:prstGeom>
              <a:blipFill>
                <a:blip r:embed="rId52"/>
                <a:stretch>
                  <a:fillRect r="-5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7D1F581A-AF10-4356-B14C-AFDDBF8B9F4F}"/>
                  </a:ext>
                </a:extLst>
              </p:cNvPr>
              <p:cNvSpPr txBox="1"/>
              <p:nvPr/>
            </p:nvSpPr>
            <p:spPr>
              <a:xfrm>
                <a:off x="9399920" y="4930593"/>
                <a:ext cx="28373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0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1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7D1F581A-AF10-4356-B14C-AFDDBF8B9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920" y="4930593"/>
                <a:ext cx="283731" cy="153888"/>
              </a:xfrm>
              <a:prstGeom prst="rect">
                <a:avLst/>
              </a:prstGeom>
              <a:blipFill>
                <a:blip r:embed="rId54"/>
                <a:stretch>
                  <a:fillRect l="-8511" r="-10638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720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18BD1B4-7D5D-4104-B72A-44F679D5A177}"/>
              </a:ext>
            </a:extLst>
          </p:cNvPr>
          <p:cNvSpPr/>
          <p:nvPr/>
        </p:nvSpPr>
        <p:spPr>
          <a:xfrm>
            <a:off x="2020468" y="1835785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C9F602-1AD0-4BDA-8723-99E66DE04B6A}"/>
                  </a:ext>
                </a:extLst>
              </p:cNvPr>
              <p:cNvSpPr txBox="1"/>
              <p:nvPr/>
            </p:nvSpPr>
            <p:spPr>
              <a:xfrm>
                <a:off x="1979015" y="1886584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i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C9F602-1AD0-4BDA-8723-99E66DE04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015" y="1886584"/>
                <a:ext cx="209904" cy="252570"/>
              </a:xfrm>
              <a:prstGeom prst="rect">
                <a:avLst/>
              </a:prstGeom>
              <a:blipFill>
                <a:blip r:embed="rId3"/>
                <a:stretch>
                  <a:fillRect r="-8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9B275A6-870A-4EDC-8F8D-3844D7066C01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2365908" y="2008505"/>
            <a:ext cx="240737" cy="56049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20E4EE77-CA63-4F68-AE7B-3A240F1B626E}"/>
              </a:ext>
            </a:extLst>
          </p:cNvPr>
          <p:cNvSpPr/>
          <p:nvPr/>
        </p:nvSpPr>
        <p:spPr>
          <a:xfrm>
            <a:off x="2606645" y="2396283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EE19792-2D8F-4A45-A91C-375846ED69FA}"/>
                  </a:ext>
                </a:extLst>
              </p:cNvPr>
              <p:cNvSpPr txBox="1"/>
              <p:nvPr/>
            </p:nvSpPr>
            <p:spPr>
              <a:xfrm>
                <a:off x="2533400" y="2435660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EE19792-2D8F-4A45-A91C-375846ED6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400" y="2435660"/>
                <a:ext cx="209904" cy="252570"/>
              </a:xfrm>
              <a:prstGeom prst="rect">
                <a:avLst/>
              </a:prstGeom>
              <a:blipFill>
                <a:blip r:embed="rId4"/>
                <a:stretch>
                  <a:fillRect r="-1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825CA0C8-4F5B-455D-9851-7C4B08DEBB8A}"/>
              </a:ext>
            </a:extLst>
          </p:cNvPr>
          <p:cNvSpPr/>
          <p:nvPr/>
        </p:nvSpPr>
        <p:spPr>
          <a:xfrm>
            <a:off x="2606645" y="2911905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C59905C-FB4B-44BD-99D6-A752BBC5BC88}"/>
                  </a:ext>
                </a:extLst>
              </p:cNvPr>
              <p:cNvSpPr txBox="1"/>
              <p:nvPr/>
            </p:nvSpPr>
            <p:spPr>
              <a:xfrm>
                <a:off x="2533400" y="2951282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C59905C-FB4B-44BD-99D6-A752BBC5B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400" y="2951282"/>
                <a:ext cx="209904" cy="252570"/>
              </a:xfrm>
              <a:prstGeom prst="rect">
                <a:avLst/>
              </a:prstGeom>
              <a:blipFill>
                <a:blip r:embed="rId5"/>
                <a:stretch>
                  <a:fillRect r="-1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67D42D2-EEA2-4476-A37A-1D7916BC41B9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2779365" y="2741723"/>
            <a:ext cx="0" cy="17018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51905CE0-4E46-405F-A276-382FEE14E2B3}"/>
              </a:ext>
            </a:extLst>
          </p:cNvPr>
          <p:cNvSpPr/>
          <p:nvPr/>
        </p:nvSpPr>
        <p:spPr>
          <a:xfrm>
            <a:off x="3208612" y="2399458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A25F111-894B-4634-B658-A948A8F88C5B}"/>
              </a:ext>
            </a:extLst>
          </p:cNvPr>
          <p:cNvSpPr/>
          <p:nvPr/>
        </p:nvSpPr>
        <p:spPr>
          <a:xfrm>
            <a:off x="3208612" y="2915080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4860DA4-651F-4EE0-9E32-52F8AAB6D87F}"/>
                  </a:ext>
                </a:extLst>
              </p:cNvPr>
              <p:cNvSpPr txBox="1"/>
              <p:nvPr/>
            </p:nvSpPr>
            <p:spPr>
              <a:xfrm>
                <a:off x="3202924" y="2961515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4860DA4-651F-4EE0-9E32-52F8AAB6D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924" y="2961515"/>
                <a:ext cx="209904" cy="252570"/>
              </a:xfrm>
              <a:prstGeom prst="rect">
                <a:avLst/>
              </a:prstGeom>
              <a:blipFill>
                <a:blip r:embed="rId6"/>
                <a:stretch>
                  <a:fillRect r="-5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97B05CA-1E2F-4C0A-925A-D16FE30A10B4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V="1">
            <a:off x="3381332" y="2744898"/>
            <a:ext cx="0" cy="17018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0727D6CB-4A2D-4519-8829-19B8806D3E6A}"/>
              </a:ext>
            </a:extLst>
          </p:cNvPr>
          <p:cNvSpPr/>
          <p:nvPr/>
        </p:nvSpPr>
        <p:spPr>
          <a:xfrm>
            <a:off x="3812469" y="2394379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FDFC132-1508-4E11-932F-257EB8E19F09}"/>
                  </a:ext>
                </a:extLst>
              </p:cNvPr>
              <p:cNvSpPr txBox="1"/>
              <p:nvPr/>
            </p:nvSpPr>
            <p:spPr>
              <a:xfrm>
                <a:off x="3747103" y="2434472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FDFC132-1508-4E11-932F-257EB8E19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103" y="2434472"/>
                <a:ext cx="209904" cy="252570"/>
              </a:xfrm>
              <a:prstGeom prst="rect">
                <a:avLst/>
              </a:prstGeom>
              <a:blipFill>
                <a:blip r:embed="rId7"/>
                <a:stretch>
                  <a:fillRect r="-1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FD02797E-F08F-4CC5-8766-606066B19D52}"/>
              </a:ext>
            </a:extLst>
          </p:cNvPr>
          <p:cNvSpPr/>
          <p:nvPr/>
        </p:nvSpPr>
        <p:spPr>
          <a:xfrm>
            <a:off x="3812469" y="2910001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ABAD673-E987-4D72-A361-438778846CCC}"/>
                  </a:ext>
                </a:extLst>
              </p:cNvPr>
              <p:cNvSpPr txBox="1"/>
              <p:nvPr/>
            </p:nvSpPr>
            <p:spPr>
              <a:xfrm>
                <a:off x="3739224" y="2949378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ABAD673-E987-4D72-A361-438778846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224" y="2949378"/>
                <a:ext cx="209904" cy="252570"/>
              </a:xfrm>
              <a:prstGeom prst="rect">
                <a:avLst/>
              </a:prstGeom>
              <a:blipFill>
                <a:blip r:embed="rId8"/>
                <a:stretch>
                  <a:fillRect r="-1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CC73ED0-CABE-4DCD-BBD4-BB1741B3B5C5}"/>
              </a:ext>
            </a:extLst>
          </p:cNvPr>
          <p:cNvCxnSpPr>
            <a:cxnSpLocks/>
            <a:stCxn id="16" idx="0"/>
            <a:endCxn id="14" idx="4"/>
          </p:cNvCxnSpPr>
          <p:nvPr/>
        </p:nvCxnSpPr>
        <p:spPr>
          <a:xfrm flipV="1">
            <a:off x="3985189" y="2739819"/>
            <a:ext cx="0" cy="17018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831227F9-30AC-4B69-A58E-D6F17485994A}"/>
              </a:ext>
            </a:extLst>
          </p:cNvPr>
          <p:cNvSpPr/>
          <p:nvPr/>
        </p:nvSpPr>
        <p:spPr>
          <a:xfrm>
            <a:off x="4427231" y="1833037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2BF2F5C-25F5-4BEE-ADCD-A05D199BA34F}"/>
                  </a:ext>
                </a:extLst>
              </p:cNvPr>
              <p:cNvSpPr txBox="1"/>
              <p:nvPr/>
            </p:nvSpPr>
            <p:spPr>
              <a:xfrm>
                <a:off x="4396756" y="1884551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i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2BF2F5C-25F5-4BEE-ADCD-A05D199BA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56" y="1884551"/>
                <a:ext cx="209904" cy="252570"/>
              </a:xfrm>
              <a:prstGeom prst="rect">
                <a:avLst/>
              </a:prstGeom>
              <a:blipFill>
                <a:blip r:embed="rId9"/>
                <a:stretch>
                  <a:fillRect r="-8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FF361E0-0672-449A-A14F-6AFF01792285}"/>
              </a:ext>
            </a:extLst>
          </p:cNvPr>
          <p:cNvCxnSpPr>
            <a:cxnSpLocks/>
            <a:stCxn id="50" idx="6"/>
            <a:endCxn id="19" idx="2"/>
          </p:cNvCxnSpPr>
          <p:nvPr/>
        </p:nvCxnSpPr>
        <p:spPr>
          <a:xfrm>
            <a:off x="4157909" y="2005757"/>
            <a:ext cx="269322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73F0055-E837-4A88-BB27-2F2A19556EE2}"/>
              </a:ext>
            </a:extLst>
          </p:cNvPr>
          <p:cNvCxnSpPr>
            <a:cxnSpLocks/>
            <a:stCxn id="45" idx="6"/>
            <a:endCxn id="10" idx="2"/>
          </p:cNvCxnSpPr>
          <p:nvPr/>
        </p:nvCxnSpPr>
        <p:spPr>
          <a:xfrm>
            <a:off x="2957036" y="2011477"/>
            <a:ext cx="251576" cy="56070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405D368-6D21-48D8-8497-FD50EB38CBF1}"/>
              </a:ext>
            </a:extLst>
          </p:cNvPr>
          <p:cNvCxnSpPr>
            <a:cxnSpLocks/>
            <a:stCxn id="34" idx="6"/>
            <a:endCxn id="14" idx="2"/>
          </p:cNvCxnSpPr>
          <p:nvPr/>
        </p:nvCxnSpPr>
        <p:spPr>
          <a:xfrm>
            <a:off x="3554052" y="2008505"/>
            <a:ext cx="258417" cy="55859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31A0122-3A81-4205-AAD2-0D61A3F9AF2B}"/>
              </a:ext>
            </a:extLst>
          </p:cNvPr>
          <p:cNvCxnSpPr>
            <a:cxnSpLocks/>
            <a:stCxn id="5" idx="0"/>
            <a:endCxn id="45" idx="4"/>
          </p:cNvCxnSpPr>
          <p:nvPr/>
        </p:nvCxnSpPr>
        <p:spPr>
          <a:xfrm flipV="1">
            <a:off x="2779365" y="2184197"/>
            <a:ext cx="4951" cy="21208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E8BECFF-FA3B-4AC3-896D-F3F196E2A1FC}"/>
              </a:ext>
            </a:extLst>
          </p:cNvPr>
          <p:cNvCxnSpPr>
            <a:cxnSpLocks/>
            <a:stCxn id="10" idx="0"/>
            <a:endCxn id="34" idx="4"/>
          </p:cNvCxnSpPr>
          <p:nvPr/>
        </p:nvCxnSpPr>
        <p:spPr>
          <a:xfrm flipV="1">
            <a:off x="3381332" y="2181225"/>
            <a:ext cx="0" cy="21823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44823A0-F5C9-4350-A56E-E6777AE1D814}"/>
              </a:ext>
            </a:extLst>
          </p:cNvPr>
          <p:cNvCxnSpPr>
            <a:cxnSpLocks/>
            <a:stCxn id="14" idx="0"/>
            <a:endCxn id="50" idx="4"/>
          </p:cNvCxnSpPr>
          <p:nvPr/>
        </p:nvCxnSpPr>
        <p:spPr>
          <a:xfrm flipV="1">
            <a:off x="3985189" y="2178477"/>
            <a:ext cx="0" cy="21590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B646E68-21E0-408E-A95A-B62087627806}"/>
                  </a:ext>
                </a:extLst>
              </p:cNvPr>
              <p:cNvSpPr txBox="1"/>
              <p:nvPr/>
            </p:nvSpPr>
            <p:spPr>
              <a:xfrm>
                <a:off x="2799914" y="2764399"/>
                <a:ext cx="13247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B646E68-21E0-408E-A95A-B62087627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914" y="2764399"/>
                <a:ext cx="132472" cy="161583"/>
              </a:xfrm>
              <a:prstGeom prst="rect">
                <a:avLst/>
              </a:prstGeom>
              <a:blipFill>
                <a:blip r:embed="rId10"/>
                <a:stretch>
                  <a:fillRect l="-22727" r="-18182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8297023-D2CA-4A57-9453-BB29BB086B8B}"/>
                  </a:ext>
                </a:extLst>
              </p:cNvPr>
              <p:cNvSpPr txBox="1"/>
              <p:nvPr/>
            </p:nvSpPr>
            <p:spPr>
              <a:xfrm>
                <a:off x="3389883" y="2764399"/>
                <a:ext cx="13247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8297023-D2CA-4A57-9453-BB29BB086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883" y="2764399"/>
                <a:ext cx="132472" cy="161583"/>
              </a:xfrm>
              <a:prstGeom prst="rect">
                <a:avLst/>
              </a:prstGeom>
              <a:blipFill>
                <a:blip r:embed="rId10"/>
                <a:stretch>
                  <a:fillRect l="-22727" r="-18182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A171828-8A4E-444A-8EF6-98A11906E4F2}"/>
                  </a:ext>
                </a:extLst>
              </p:cNvPr>
              <p:cNvSpPr txBox="1"/>
              <p:nvPr/>
            </p:nvSpPr>
            <p:spPr>
              <a:xfrm>
                <a:off x="4016592" y="2764399"/>
                <a:ext cx="13247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A171828-8A4E-444A-8EF6-98A11906E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92" y="2764399"/>
                <a:ext cx="132472" cy="161583"/>
              </a:xfrm>
              <a:prstGeom prst="rect">
                <a:avLst/>
              </a:prstGeom>
              <a:blipFill>
                <a:blip r:embed="rId10"/>
                <a:stretch>
                  <a:fillRect l="-22727" r="-18182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D9679A3-A434-4450-BE3D-22F2DB3DF267}"/>
                  </a:ext>
                </a:extLst>
              </p:cNvPr>
              <p:cNvSpPr txBox="1"/>
              <p:nvPr/>
            </p:nvSpPr>
            <p:spPr>
              <a:xfrm>
                <a:off x="2399532" y="2003387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D9679A3-A434-4450-BE3D-22F2DB3DF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532" y="2003387"/>
                <a:ext cx="170367" cy="161583"/>
              </a:xfrm>
              <a:prstGeom prst="rect">
                <a:avLst/>
              </a:prstGeom>
              <a:blipFill>
                <a:blip r:embed="rId11"/>
                <a:stretch>
                  <a:fillRect l="-17857" r="-14286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3A3428C-3706-4E21-B21F-2EBFE2CF97B4}"/>
                  </a:ext>
                </a:extLst>
              </p:cNvPr>
              <p:cNvSpPr txBox="1"/>
              <p:nvPr/>
            </p:nvSpPr>
            <p:spPr>
              <a:xfrm>
                <a:off x="2995163" y="1991559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3A3428C-3706-4E21-B21F-2EBFE2CF9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163" y="1991559"/>
                <a:ext cx="170367" cy="161583"/>
              </a:xfrm>
              <a:prstGeom prst="rect">
                <a:avLst/>
              </a:prstGeom>
              <a:blipFill>
                <a:blip r:embed="rId11"/>
                <a:stretch>
                  <a:fillRect l="-17857" r="-14286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1E07A0A-C87C-4533-8D92-D2FEFD1B9C03}"/>
                  </a:ext>
                </a:extLst>
              </p:cNvPr>
              <p:cNvSpPr txBox="1"/>
              <p:nvPr/>
            </p:nvSpPr>
            <p:spPr>
              <a:xfrm>
                <a:off x="3602565" y="2001487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1E07A0A-C87C-4533-8D92-D2FEFD1B9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565" y="2001487"/>
                <a:ext cx="170367" cy="161583"/>
              </a:xfrm>
              <a:prstGeom prst="rect">
                <a:avLst/>
              </a:prstGeom>
              <a:blipFill>
                <a:blip r:embed="rId11"/>
                <a:stretch>
                  <a:fillRect l="-17857" r="-14286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5EFDFCE-0749-4E4B-8C99-2A1DD0D9BEDA}"/>
                  </a:ext>
                </a:extLst>
              </p:cNvPr>
              <p:cNvSpPr txBox="1"/>
              <p:nvPr/>
            </p:nvSpPr>
            <p:spPr>
              <a:xfrm>
                <a:off x="4197792" y="1993056"/>
                <a:ext cx="1703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5EFDFCE-0749-4E4B-8C99-2A1DD0D9B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792" y="1993056"/>
                <a:ext cx="170367" cy="161583"/>
              </a:xfrm>
              <a:prstGeom prst="rect">
                <a:avLst/>
              </a:prstGeom>
              <a:blipFill>
                <a:blip r:embed="rId11"/>
                <a:stretch>
                  <a:fillRect l="-17857" r="-14286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1F51D362-104B-4635-A1A2-DC9D1CF3B44A}"/>
              </a:ext>
            </a:extLst>
          </p:cNvPr>
          <p:cNvSpPr/>
          <p:nvPr/>
        </p:nvSpPr>
        <p:spPr>
          <a:xfrm>
            <a:off x="3208612" y="1835785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316D30A-F25B-4901-BD53-558A19D7F133}"/>
                  </a:ext>
                </a:extLst>
              </p:cNvPr>
              <p:cNvSpPr txBox="1"/>
              <p:nvPr/>
            </p:nvSpPr>
            <p:spPr>
              <a:xfrm>
                <a:off x="3253068" y="2502712"/>
                <a:ext cx="247119" cy="168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5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5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05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5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5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316D30A-F25B-4901-BD53-558A19D7F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068" y="2502712"/>
                <a:ext cx="247119" cy="168379"/>
              </a:xfrm>
              <a:prstGeom prst="rect">
                <a:avLst/>
              </a:prstGeom>
              <a:blipFill>
                <a:blip r:embed="rId12"/>
                <a:stretch>
                  <a:fillRect l="-7500" t="-7407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椭圆 35">
            <a:extLst>
              <a:ext uri="{FF2B5EF4-FFF2-40B4-BE49-F238E27FC236}">
                <a16:creationId xmlns:a16="http://schemas.microsoft.com/office/drawing/2014/main" id="{34EB356A-11A9-4B6B-9472-561549CAF627}"/>
              </a:ext>
            </a:extLst>
          </p:cNvPr>
          <p:cNvSpPr/>
          <p:nvPr/>
        </p:nvSpPr>
        <p:spPr>
          <a:xfrm>
            <a:off x="2907628" y="3347317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5826B06-AC7D-452E-BD2A-CF7B05189705}"/>
                  </a:ext>
                </a:extLst>
              </p:cNvPr>
              <p:cNvSpPr txBox="1"/>
              <p:nvPr/>
            </p:nvSpPr>
            <p:spPr>
              <a:xfrm>
                <a:off x="2957036" y="3390575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5826B06-AC7D-452E-BD2A-CF7B05189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036" y="3390575"/>
                <a:ext cx="209904" cy="2525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28564085-3B70-4535-B3BB-31B4B0B461CF}"/>
              </a:ext>
            </a:extLst>
          </p:cNvPr>
          <p:cNvCxnSpPr>
            <a:stCxn id="36" idx="0"/>
            <a:endCxn id="10" idx="3"/>
          </p:cNvCxnSpPr>
          <p:nvPr/>
        </p:nvCxnSpPr>
        <p:spPr>
          <a:xfrm rot="5400000" flipH="1" flipV="1">
            <a:off x="2843270" y="2931387"/>
            <a:ext cx="653008" cy="178853"/>
          </a:xfrm>
          <a:prstGeom prst="curvedConnector3">
            <a:avLst>
              <a:gd name="adj1" fmla="val 95218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11AF34D7-19D3-41FD-8A0D-BD7E58DD3D54}"/>
              </a:ext>
            </a:extLst>
          </p:cNvPr>
          <p:cNvSpPr/>
          <p:nvPr/>
        </p:nvSpPr>
        <p:spPr>
          <a:xfrm>
            <a:off x="2297880" y="3347317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3AA5E75-CFDE-47CA-A5E4-7CC93C229191}"/>
                  </a:ext>
                </a:extLst>
              </p:cNvPr>
              <p:cNvSpPr txBox="1"/>
              <p:nvPr/>
            </p:nvSpPr>
            <p:spPr>
              <a:xfrm>
                <a:off x="2347288" y="3390575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3AA5E75-CFDE-47CA-A5E4-7CC93C229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288" y="3390575"/>
                <a:ext cx="209904" cy="2525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1B01B66E-3C0E-425F-88D3-A785EC2D670F}"/>
              </a:ext>
            </a:extLst>
          </p:cNvPr>
          <p:cNvCxnSpPr>
            <a:cxnSpLocks/>
            <a:stCxn id="39" idx="0"/>
            <a:endCxn id="5" idx="3"/>
          </p:cNvCxnSpPr>
          <p:nvPr/>
        </p:nvCxnSpPr>
        <p:spPr>
          <a:xfrm rot="5400000" flipH="1" flipV="1">
            <a:off x="2235826" y="2925909"/>
            <a:ext cx="656183" cy="186634"/>
          </a:xfrm>
          <a:prstGeom prst="curvedConnector3">
            <a:avLst>
              <a:gd name="adj1" fmla="val 95725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C4D0B22-DF72-4F7F-A7D0-30548F40D559}"/>
              </a:ext>
            </a:extLst>
          </p:cNvPr>
          <p:cNvSpPr/>
          <p:nvPr/>
        </p:nvSpPr>
        <p:spPr>
          <a:xfrm>
            <a:off x="3525409" y="3347317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740671A-5B2E-4C75-8988-7C551C5C276E}"/>
                  </a:ext>
                </a:extLst>
              </p:cNvPr>
              <p:cNvSpPr txBox="1"/>
              <p:nvPr/>
            </p:nvSpPr>
            <p:spPr>
              <a:xfrm>
                <a:off x="3578308" y="3390575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740671A-5B2E-4C75-8988-7C551C5C2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308" y="3390575"/>
                <a:ext cx="209904" cy="2525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D619B924-C2B6-4FD6-9DF0-6267A2345F1F}"/>
              </a:ext>
            </a:extLst>
          </p:cNvPr>
          <p:cNvCxnSpPr>
            <a:cxnSpLocks/>
            <a:stCxn id="42" idx="0"/>
            <a:endCxn id="14" idx="3"/>
          </p:cNvCxnSpPr>
          <p:nvPr/>
        </p:nvCxnSpPr>
        <p:spPr>
          <a:xfrm rot="5400000" flipH="1" flipV="1">
            <a:off x="3451550" y="2935810"/>
            <a:ext cx="658087" cy="164929"/>
          </a:xfrm>
          <a:prstGeom prst="curvedConnector3">
            <a:avLst>
              <a:gd name="adj1" fmla="val 99211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C3E9BEFF-ECEC-4642-8CB3-039772CD39E5}"/>
              </a:ext>
            </a:extLst>
          </p:cNvPr>
          <p:cNvSpPr/>
          <p:nvPr/>
        </p:nvSpPr>
        <p:spPr>
          <a:xfrm>
            <a:off x="2611596" y="1838757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E9C475B-76AD-4751-ADE5-73B0D5BBB40E}"/>
                  </a:ext>
                </a:extLst>
              </p:cNvPr>
              <p:cNvSpPr txBox="1"/>
              <p:nvPr/>
            </p:nvSpPr>
            <p:spPr>
              <a:xfrm>
                <a:off x="2538351" y="1878134"/>
                <a:ext cx="209904" cy="252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E9C475B-76AD-4751-ADE5-73B0D5BBB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351" y="1878134"/>
                <a:ext cx="209904" cy="252570"/>
              </a:xfrm>
              <a:prstGeom prst="rect">
                <a:avLst/>
              </a:prstGeom>
              <a:blipFill>
                <a:blip r:embed="rId15"/>
                <a:stretch>
                  <a:fillRect r="-11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484DA37-E939-400D-9C43-C4146ADB849F}"/>
                  </a:ext>
                </a:extLst>
              </p:cNvPr>
              <p:cNvSpPr txBox="1"/>
              <p:nvPr/>
            </p:nvSpPr>
            <p:spPr>
              <a:xfrm>
                <a:off x="3202924" y="1877950"/>
                <a:ext cx="209904" cy="252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484DA37-E939-400D-9C43-C4146ADB8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924" y="1877950"/>
                <a:ext cx="209904" cy="252570"/>
              </a:xfrm>
              <a:prstGeom prst="rect">
                <a:avLst/>
              </a:prstGeom>
              <a:blipFill>
                <a:blip r:embed="rId16"/>
                <a:stretch>
                  <a:fillRect r="-5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62557D9-691A-4A22-8298-46DBD857C3F0}"/>
                  </a:ext>
                </a:extLst>
              </p:cNvPr>
              <p:cNvSpPr txBox="1"/>
              <p:nvPr/>
            </p:nvSpPr>
            <p:spPr>
              <a:xfrm>
                <a:off x="3380490" y="2240491"/>
                <a:ext cx="28373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0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1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62557D9-691A-4A22-8298-46DBD857C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490" y="2240491"/>
                <a:ext cx="283731" cy="153888"/>
              </a:xfrm>
              <a:prstGeom prst="rect">
                <a:avLst/>
              </a:prstGeom>
              <a:blipFill>
                <a:blip r:embed="rId17"/>
                <a:stretch>
                  <a:fillRect l="-8696" r="-13043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18D72B4-AF6D-476F-8FE9-88CE29ACD9E9}"/>
                  </a:ext>
                </a:extLst>
              </p:cNvPr>
              <p:cNvSpPr txBox="1"/>
              <p:nvPr/>
            </p:nvSpPr>
            <p:spPr>
              <a:xfrm>
                <a:off x="2796615" y="2239056"/>
                <a:ext cx="28373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0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1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18D72B4-AF6D-476F-8FE9-88CE29ACD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615" y="2239056"/>
                <a:ext cx="283731" cy="153888"/>
              </a:xfrm>
              <a:prstGeom prst="rect">
                <a:avLst/>
              </a:prstGeom>
              <a:blipFill>
                <a:blip r:embed="rId17"/>
                <a:stretch>
                  <a:fillRect l="-8696" r="-13043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椭圆 49">
            <a:extLst>
              <a:ext uri="{FF2B5EF4-FFF2-40B4-BE49-F238E27FC236}">
                <a16:creationId xmlns:a16="http://schemas.microsoft.com/office/drawing/2014/main" id="{08C71BBB-71C4-4CB7-843C-5C69063034E5}"/>
              </a:ext>
            </a:extLst>
          </p:cNvPr>
          <p:cNvSpPr/>
          <p:nvPr/>
        </p:nvSpPr>
        <p:spPr>
          <a:xfrm>
            <a:off x="3812469" y="1833037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2131CF7-6BFD-4C93-A3D8-DD487F570CFD}"/>
                  </a:ext>
                </a:extLst>
              </p:cNvPr>
              <p:cNvSpPr txBox="1"/>
              <p:nvPr/>
            </p:nvSpPr>
            <p:spPr>
              <a:xfrm>
                <a:off x="3806781" y="1875202"/>
                <a:ext cx="209904" cy="252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2131CF7-6BFD-4C93-A3D8-DD487F570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781" y="1875202"/>
                <a:ext cx="209904" cy="252570"/>
              </a:xfrm>
              <a:prstGeom prst="rect">
                <a:avLst/>
              </a:prstGeom>
              <a:blipFill>
                <a:blip r:embed="rId18"/>
                <a:stretch>
                  <a:fillRect r="-5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5563489-FBB0-41AD-9650-C89FF58B625B}"/>
                  </a:ext>
                </a:extLst>
              </p:cNvPr>
              <p:cNvSpPr txBox="1"/>
              <p:nvPr/>
            </p:nvSpPr>
            <p:spPr>
              <a:xfrm>
                <a:off x="3999245" y="2242198"/>
                <a:ext cx="28373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10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1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5563489-FBB0-41AD-9650-C89FF58B6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245" y="2242198"/>
                <a:ext cx="283731" cy="153888"/>
              </a:xfrm>
              <a:prstGeom prst="rect">
                <a:avLst/>
              </a:prstGeom>
              <a:blipFill>
                <a:blip r:embed="rId17"/>
                <a:stretch>
                  <a:fillRect l="-8511" r="-10638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椭圆 52">
            <a:extLst>
              <a:ext uri="{FF2B5EF4-FFF2-40B4-BE49-F238E27FC236}">
                <a16:creationId xmlns:a16="http://schemas.microsoft.com/office/drawing/2014/main" id="{F8DDA37E-48ED-4D54-8B72-B544AE9FC05E}"/>
              </a:ext>
            </a:extLst>
          </p:cNvPr>
          <p:cNvSpPr/>
          <p:nvPr/>
        </p:nvSpPr>
        <p:spPr>
          <a:xfrm>
            <a:off x="2600605" y="810027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B6012981-B379-4093-96CE-3535C9B306B3}"/>
              </a:ext>
            </a:extLst>
          </p:cNvPr>
          <p:cNvSpPr/>
          <p:nvPr/>
        </p:nvSpPr>
        <p:spPr>
          <a:xfrm>
            <a:off x="3202572" y="802880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54A952DD-6051-4C52-B8C3-2DCD29CA26F8}"/>
              </a:ext>
            </a:extLst>
          </p:cNvPr>
          <p:cNvSpPr/>
          <p:nvPr/>
        </p:nvSpPr>
        <p:spPr>
          <a:xfrm>
            <a:off x="3806781" y="802880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81357FD-7EB4-4E67-9CB6-8C72C24318A5}"/>
                  </a:ext>
                </a:extLst>
              </p:cNvPr>
              <p:cNvSpPr txBox="1"/>
              <p:nvPr/>
            </p:nvSpPr>
            <p:spPr>
              <a:xfrm>
                <a:off x="2527360" y="861703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81357FD-7EB4-4E67-9CB6-8C72C2431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360" y="861703"/>
                <a:ext cx="209904" cy="252570"/>
              </a:xfrm>
              <a:prstGeom prst="rect">
                <a:avLst/>
              </a:prstGeom>
              <a:blipFill>
                <a:blip r:embed="rId19"/>
                <a:stretch>
                  <a:fillRect r="-1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042AD00-9423-4DDE-A20E-AF58F9D07DAF}"/>
                  </a:ext>
                </a:extLst>
              </p:cNvPr>
              <p:cNvSpPr txBox="1"/>
              <p:nvPr/>
            </p:nvSpPr>
            <p:spPr>
              <a:xfrm>
                <a:off x="3727397" y="857462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i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000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042AD00-9423-4DDE-A20E-AF58F9D0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397" y="857462"/>
                <a:ext cx="209904" cy="252570"/>
              </a:xfrm>
              <a:prstGeom prst="rect">
                <a:avLst/>
              </a:prstGeom>
              <a:blipFill>
                <a:blip r:embed="rId20"/>
                <a:stretch>
                  <a:fillRect r="-1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7D83CC6-F308-4580-BA6E-57C0734610E3}"/>
                  </a:ext>
                </a:extLst>
              </p:cNvPr>
              <p:cNvSpPr txBox="1"/>
              <p:nvPr/>
            </p:nvSpPr>
            <p:spPr>
              <a:xfrm>
                <a:off x="3182432" y="859818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7D83CC6-F308-4580-BA6E-57C073461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432" y="859818"/>
                <a:ext cx="209904" cy="252570"/>
              </a:xfrm>
              <a:prstGeom prst="rect">
                <a:avLst/>
              </a:prstGeom>
              <a:blipFill>
                <a:blip r:embed="rId21"/>
                <a:stretch>
                  <a:fillRect r="-5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E186863-35EF-456F-89CD-703730BD1803}"/>
                  </a:ext>
                </a:extLst>
              </p:cNvPr>
              <p:cNvSpPr txBox="1"/>
              <p:nvPr/>
            </p:nvSpPr>
            <p:spPr>
              <a:xfrm>
                <a:off x="2664307" y="1359173"/>
                <a:ext cx="1261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E186863-35EF-456F-89CD-703730BD1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307" y="1359173"/>
                <a:ext cx="126125" cy="161583"/>
              </a:xfrm>
              <a:prstGeom prst="rect">
                <a:avLst/>
              </a:prstGeom>
              <a:blipFill>
                <a:blip r:embed="rId22"/>
                <a:stretch>
                  <a:fillRect l="-23810" r="-19048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52D4C39-1DB4-4BA4-9A0D-372173F5B94F}"/>
                  </a:ext>
                </a:extLst>
              </p:cNvPr>
              <p:cNvSpPr txBox="1"/>
              <p:nvPr/>
            </p:nvSpPr>
            <p:spPr>
              <a:xfrm>
                <a:off x="3268832" y="1353016"/>
                <a:ext cx="1261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52D4C39-1DB4-4BA4-9A0D-372173F5B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32" y="1353016"/>
                <a:ext cx="126125" cy="161583"/>
              </a:xfrm>
              <a:prstGeom prst="rect">
                <a:avLst/>
              </a:prstGeom>
              <a:blipFill>
                <a:blip r:embed="rId23"/>
                <a:stretch>
                  <a:fillRect l="-23810" r="-19048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EB6DAF8-CCE2-4D1E-BAE6-00727A7ABD64}"/>
                  </a:ext>
                </a:extLst>
              </p:cNvPr>
              <p:cNvSpPr txBox="1"/>
              <p:nvPr/>
            </p:nvSpPr>
            <p:spPr>
              <a:xfrm>
                <a:off x="3877327" y="1364292"/>
                <a:ext cx="1261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EB6DAF8-CCE2-4D1E-BAE6-00727A7AB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327" y="1364292"/>
                <a:ext cx="126125" cy="161583"/>
              </a:xfrm>
              <a:prstGeom prst="rect">
                <a:avLst/>
              </a:prstGeom>
              <a:blipFill>
                <a:blip r:embed="rId22"/>
                <a:stretch>
                  <a:fillRect l="-23810" r="-19048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3B3E9AF-6503-4946-BD40-609CEB93566F}"/>
              </a:ext>
            </a:extLst>
          </p:cNvPr>
          <p:cNvCxnSpPr>
            <a:cxnSpLocks/>
            <a:stCxn id="45" idx="0"/>
            <a:endCxn id="53" idx="4"/>
          </p:cNvCxnSpPr>
          <p:nvPr/>
        </p:nvCxnSpPr>
        <p:spPr>
          <a:xfrm flipH="1" flipV="1">
            <a:off x="2773325" y="1155467"/>
            <a:ext cx="10991" cy="68329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4423902-87FE-4FAE-9668-423107521EDD}"/>
              </a:ext>
            </a:extLst>
          </p:cNvPr>
          <p:cNvCxnSpPr>
            <a:cxnSpLocks/>
            <a:stCxn id="34" idx="0"/>
            <a:endCxn id="54" idx="4"/>
          </p:cNvCxnSpPr>
          <p:nvPr/>
        </p:nvCxnSpPr>
        <p:spPr>
          <a:xfrm flipH="1" flipV="1">
            <a:off x="3375292" y="1148320"/>
            <a:ext cx="6040" cy="687465"/>
          </a:xfrm>
          <a:prstGeom prst="straightConnector1">
            <a:avLst/>
          </a:prstGeom>
          <a:ln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4839E71-F85D-494B-B0E2-EFBDF5ED5877}"/>
              </a:ext>
            </a:extLst>
          </p:cNvPr>
          <p:cNvCxnSpPr>
            <a:cxnSpLocks/>
            <a:stCxn id="50" idx="0"/>
            <a:endCxn id="55" idx="4"/>
          </p:cNvCxnSpPr>
          <p:nvPr/>
        </p:nvCxnSpPr>
        <p:spPr>
          <a:xfrm flipH="1" flipV="1">
            <a:off x="3979501" y="1148320"/>
            <a:ext cx="5688" cy="68471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5D78324F-122C-42F6-BD73-7C16506FBC3D}"/>
              </a:ext>
            </a:extLst>
          </p:cNvPr>
          <p:cNvSpPr/>
          <p:nvPr/>
        </p:nvSpPr>
        <p:spPr>
          <a:xfrm>
            <a:off x="2302392" y="1420249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F7A032B-F253-42FC-A79A-2EFEDED7364C}"/>
                  </a:ext>
                </a:extLst>
              </p:cNvPr>
              <p:cNvSpPr txBox="1"/>
              <p:nvPr/>
            </p:nvSpPr>
            <p:spPr>
              <a:xfrm>
                <a:off x="2351800" y="1463507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F7A032B-F253-42FC-A79A-2EFEDED73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800" y="1463507"/>
                <a:ext cx="209904" cy="25257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F5C5C4DF-95E2-4303-9A28-EC7667D4465A}"/>
              </a:ext>
            </a:extLst>
          </p:cNvPr>
          <p:cNvCxnSpPr>
            <a:cxnSpLocks/>
            <a:stCxn id="71" idx="0"/>
            <a:endCxn id="53" idx="3"/>
          </p:cNvCxnSpPr>
          <p:nvPr/>
        </p:nvCxnSpPr>
        <p:spPr>
          <a:xfrm rot="5400000" flipH="1" flipV="1">
            <a:off x="2405468" y="1174523"/>
            <a:ext cx="315371" cy="17608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连接符: 曲线 79">
            <a:extLst>
              <a:ext uri="{FF2B5EF4-FFF2-40B4-BE49-F238E27FC236}">
                <a16:creationId xmlns:a16="http://schemas.microsoft.com/office/drawing/2014/main" id="{D9A65EF9-4534-4E99-8B47-CEFAC7919943}"/>
              </a:ext>
            </a:extLst>
          </p:cNvPr>
          <p:cNvCxnSpPr>
            <a:cxnSpLocks/>
            <a:stCxn id="81" idx="0"/>
            <a:endCxn id="54" idx="3"/>
          </p:cNvCxnSpPr>
          <p:nvPr/>
        </p:nvCxnSpPr>
        <p:spPr>
          <a:xfrm rot="5400000" flipH="1" flipV="1">
            <a:off x="2993235" y="1165786"/>
            <a:ext cx="327981" cy="1918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FC40E7D3-A339-4563-838B-D6EB70806451}"/>
              </a:ext>
            </a:extLst>
          </p:cNvPr>
          <p:cNvSpPr/>
          <p:nvPr/>
        </p:nvSpPr>
        <p:spPr>
          <a:xfrm>
            <a:off x="2888569" y="1425712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432AC15-FEC8-4CF3-B5BC-013464079ED4}"/>
                  </a:ext>
                </a:extLst>
              </p:cNvPr>
              <p:cNvSpPr txBox="1"/>
              <p:nvPr/>
            </p:nvSpPr>
            <p:spPr>
              <a:xfrm>
                <a:off x="2937977" y="1468970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432AC15-FEC8-4CF3-B5BC-013464079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977" y="1468970"/>
                <a:ext cx="209904" cy="25257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椭圆 87">
            <a:extLst>
              <a:ext uri="{FF2B5EF4-FFF2-40B4-BE49-F238E27FC236}">
                <a16:creationId xmlns:a16="http://schemas.microsoft.com/office/drawing/2014/main" id="{38805296-47C8-43F7-AA6B-769EE8E08810}"/>
              </a:ext>
            </a:extLst>
          </p:cNvPr>
          <p:cNvSpPr/>
          <p:nvPr/>
        </p:nvSpPr>
        <p:spPr>
          <a:xfrm>
            <a:off x="3536175" y="1424381"/>
            <a:ext cx="345440" cy="3454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82F90F4-6E45-469D-9E0D-6307EA966457}"/>
                  </a:ext>
                </a:extLst>
              </p:cNvPr>
              <p:cNvSpPr txBox="1"/>
              <p:nvPr/>
            </p:nvSpPr>
            <p:spPr>
              <a:xfrm>
                <a:off x="3585583" y="1467639"/>
                <a:ext cx="209904" cy="252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82F90F4-6E45-469D-9E0D-6307EA966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583" y="1467639"/>
                <a:ext cx="209904" cy="25257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1CE349E2-6B09-45F7-8B07-D6438CFFF133}"/>
              </a:ext>
            </a:extLst>
          </p:cNvPr>
          <p:cNvCxnSpPr>
            <a:cxnSpLocks/>
            <a:stCxn id="88" idx="0"/>
            <a:endCxn id="55" idx="3"/>
          </p:cNvCxnSpPr>
          <p:nvPr/>
        </p:nvCxnSpPr>
        <p:spPr>
          <a:xfrm rot="5400000" flipH="1" flipV="1">
            <a:off x="3619807" y="1186819"/>
            <a:ext cx="326650" cy="14847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62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614FE9A-485B-4BC3-904C-17EF2D38F6A6}"/>
              </a:ext>
            </a:extLst>
          </p:cNvPr>
          <p:cNvSpPr/>
          <p:nvPr/>
        </p:nvSpPr>
        <p:spPr>
          <a:xfrm>
            <a:off x="1988717" y="130599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422E33B-0BA7-4053-B19D-52B2D716EDE8}"/>
              </a:ext>
            </a:extLst>
          </p:cNvPr>
          <p:cNvSpPr/>
          <p:nvPr/>
        </p:nvSpPr>
        <p:spPr>
          <a:xfrm>
            <a:off x="1986839" y="1982565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B0B417E-84D9-4B68-945D-58FAB1AD5F35}"/>
              </a:ext>
            </a:extLst>
          </p:cNvPr>
          <p:cNvSpPr/>
          <p:nvPr/>
        </p:nvSpPr>
        <p:spPr>
          <a:xfrm>
            <a:off x="2770848" y="1620663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D56854E-CED8-473F-827E-BD89EB4419F3}"/>
              </a:ext>
            </a:extLst>
          </p:cNvPr>
          <p:cNvSpPr/>
          <p:nvPr/>
        </p:nvSpPr>
        <p:spPr>
          <a:xfrm>
            <a:off x="2768486" y="100665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073B6A4-C63C-4233-A2E2-0B7A180CE4AE}"/>
              </a:ext>
            </a:extLst>
          </p:cNvPr>
          <p:cNvSpPr/>
          <p:nvPr/>
        </p:nvSpPr>
        <p:spPr>
          <a:xfrm>
            <a:off x="2768485" y="2260351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61935ED-3D29-4341-B71C-BB7778889E9A}"/>
              </a:ext>
            </a:extLst>
          </p:cNvPr>
          <p:cNvSpPr/>
          <p:nvPr/>
        </p:nvSpPr>
        <p:spPr>
          <a:xfrm>
            <a:off x="3505551" y="128343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23DA0EA-B5E7-4992-973C-49582F407BD9}"/>
              </a:ext>
            </a:extLst>
          </p:cNvPr>
          <p:cNvSpPr/>
          <p:nvPr/>
        </p:nvSpPr>
        <p:spPr>
          <a:xfrm>
            <a:off x="3509319" y="197697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6496CD5-084A-4362-8913-28BF98ED652C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 flipV="1">
            <a:off x="2156835" y="1031278"/>
            <a:ext cx="636271" cy="3587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B50208-A4DE-4912-8016-F6A36646710F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2156835" y="1390051"/>
            <a:ext cx="638633" cy="2552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0EB817F-B207-444F-A1A5-FDEFEDF1F954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>
            <a:off x="2156835" y="1390051"/>
            <a:ext cx="636270" cy="8949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0E07AF6-C4C0-43B4-AE56-1A67F3EDB31A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2154957" y="1150156"/>
            <a:ext cx="638149" cy="9164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BAC5627-91DC-49CA-8F58-CF0A90D2B65F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2154957" y="1764161"/>
            <a:ext cx="640511" cy="30246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A58B258-2515-4F41-9B32-50235C111B27}"/>
              </a:ext>
            </a:extLst>
          </p:cNvPr>
          <p:cNvCxnSpPr>
            <a:cxnSpLocks/>
            <a:stCxn id="3" idx="6"/>
            <a:endCxn id="6" idx="3"/>
          </p:cNvCxnSpPr>
          <p:nvPr/>
        </p:nvCxnSpPr>
        <p:spPr>
          <a:xfrm>
            <a:off x="2154957" y="2066624"/>
            <a:ext cx="638148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3C9EC13-E8C2-45E4-B5EE-74988E65C9C6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936604" y="1090717"/>
            <a:ext cx="593567" cy="21734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0574423-23E5-43AC-B647-F2FA917D38F0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938966" y="1704722"/>
            <a:ext cx="570353" cy="356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4D402F-1DD9-49D9-88CC-B7BA66B0DE6F}"/>
              </a:ext>
            </a:extLst>
          </p:cNvPr>
          <p:cNvCxnSpPr>
            <a:cxnSpLocks/>
            <a:stCxn id="6" idx="6"/>
            <a:endCxn id="8" idx="3"/>
          </p:cNvCxnSpPr>
          <p:nvPr/>
        </p:nvCxnSpPr>
        <p:spPr>
          <a:xfrm flipV="1">
            <a:off x="2936603" y="2120470"/>
            <a:ext cx="597336" cy="22394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7D329C3-8151-4EB4-A5BD-0DD8AEFEC3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38966" y="1367497"/>
            <a:ext cx="566585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3D40E52-1895-4E8D-8943-371ACC8B0DE3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2936604" y="1090717"/>
            <a:ext cx="597335" cy="9108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03192D8-04E6-4FC4-82DA-37A97F1A2E27}"/>
              </a:ext>
            </a:extLst>
          </p:cNvPr>
          <p:cNvCxnSpPr>
            <a:cxnSpLocks/>
          </p:cNvCxnSpPr>
          <p:nvPr/>
        </p:nvCxnSpPr>
        <p:spPr>
          <a:xfrm flipV="1">
            <a:off x="2919518" y="1426936"/>
            <a:ext cx="606885" cy="93902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A5E6CF3-8486-4E05-A7DD-B27292BD766F}"/>
              </a:ext>
            </a:extLst>
          </p:cNvPr>
          <p:cNvSpPr txBox="1"/>
          <p:nvPr/>
        </p:nvSpPr>
        <p:spPr>
          <a:xfrm>
            <a:off x="1776516" y="1050523"/>
            <a:ext cx="821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输入层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766B4DF-7EFC-4613-AB4A-E67187DB7E0C}"/>
              </a:ext>
            </a:extLst>
          </p:cNvPr>
          <p:cNvSpPr txBox="1"/>
          <p:nvPr/>
        </p:nvSpPr>
        <p:spPr>
          <a:xfrm>
            <a:off x="2548615" y="75526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隐藏层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AB9602B-9944-4C8A-92C6-F0164288EF67}"/>
              </a:ext>
            </a:extLst>
          </p:cNvPr>
          <p:cNvSpPr txBox="1"/>
          <p:nvPr/>
        </p:nvSpPr>
        <p:spPr>
          <a:xfrm>
            <a:off x="3308963" y="9576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输出层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3735889-5200-4082-99CB-12E9DA5619E8}"/>
              </a:ext>
            </a:extLst>
          </p:cNvPr>
          <p:cNvSpPr txBox="1"/>
          <p:nvPr/>
        </p:nvSpPr>
        <p:spPr>
          <a:xfrm>
            <a:off x="1806242" y="261714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35789A9-B281-467A-9AEE-965CBFBFCF04}"/>
              </a:ext>
            </a:extLst>
          </p:cNvPr>
          <p:cNvSpPr txBox="1"/>
          <p:nvPr/>
        </p:nvSpPr>
        <p:spPr>
          <a:xfrm>
            <a:off x="2587888" y="260885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096CAF5-463B-465C-8027-8CFC39BDA29F}"/>
              </a:ext>
            </a:extLst>
          </p:cNvPr>
          <p:cNvSpPr txBox="1"/>
          <p:nvPr/>
        </p:nvSpPr>
        <p:spPr>
          <a:xfrm>
            <a:off x="3324954" y="2618163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layer2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65EBB160-D68E-4E40-A3CD-35A59EEE97FB}"/>
              </a:ext>
            </a:extLst>
          </p:cNvPr>
          <p:cNvSpPr/>
          <p:nvPr/>
        </p:nvSpPr>
        <p:spPr>
          <a:xfrm>
            <a:off x="5167450" y="14630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7A69514-E2D0-44A3-877B-FD99F4A90856}"/>
              </a:ext>
            </a:extLst>
          </p:cNvPr>
          <p:cNvSpPr/>
          <p:nvPr/>
        </p:nvSpPr>
        <p:spPr>
          <a:xfrm>
            <a:off x="5189355" y="19819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9B17446B-5B2A-4E37-9A84-857531CA2DAE}"/>
              </a:ext>
            </a:extLst>
          </p:cNvPr>
          <p:cNvSpPr/>
          <p:nvPr/>
        </p:nvSpPr>
        <p:spPr>
          <a:xfrm>
            <a:off x="6181833" y="16206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4707CAC1-B6A6-463F-933C-BBCD71B06A0B}"/>
              </a:ext>
            </a:extLst>
          </p:cNvPr>
          <p:cNvCxnSpPr>
            <a:cxnSpLocks/>
            <a:stCxn id="88" idx="6"/>
            <a:endCxn id="101" idx="1"/>
          </p:cNvCxnSpPr>
          <p:nvPr/>
        </p:nvCxnSpPr>
        <p:spPr>
          <a:xfrm>
            <a:off x="5335568" y="1547115"/>
            <a:ext cx="817877" cy="1401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94C6C72-5ED8-42BE-89C7-0A827811682A}"/>
              </a:ext>
            </a:extLst>
          </p:cNvPr>
          <p:cNvCxnSpPr>
            <a:cxnSpLocks/>
            <a:stCxn id="89" idx="6"/>
            <a:endCxn id="90" idx="3"/>
          </p:cNvCxnSpPr>
          <p:nvPr/>
        </p:nvCxnSpPr>
        <p:spPr>
          <a:xfrm flipV="1">
            <a:off x="5357473" y="1764161"/>
            <a:ext cx="848980" cy="3018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/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/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/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/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37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/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椭圆 101">
            <a:extLst>
              <a:ext uri="{FF2B5EF4-FFF2-40B4-BE49-F238E27FC236}">
                <a16:creationId xmlns:a16="http://schemas.microsoft.com/office/drawing/2014/main" id="{A1233799-9067-45A2-B293-9CE88523BE2E}"/>
              </a:ext>
            </a:extLst>
          </p:cNvPr>
          <p:cNvSpPr/>
          <p:nvPr/>
        </p:nvSpPr>
        <p:spPr>
          <a:xfrm>
            <a:off x="5167450" y="10178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/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2B182A4-1339-4D94-8FC4-B8D40E66DFAB}"/>
              </a:ext>
            </a:extLst>
          </p:cNvPr>
          <p:cNvCxnSpPr>
            <a:cxnSpLocks/>
            <a:stCxn id="102" idx="6"/>
            <a:endCxn id="101" idx="1"/>
          </p:cNvCxnSpPr>
          <p:nvPr/>
        </p:nvCxnSpPr>
        <p:spPr>
          <a:xfrm>
            <a:off x="5335568" y="1101923"/>
            <a:ext cx="817877" cy="58539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/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椭圆 111">
            <a:extLst>
              <a:ext uri="{FF2B5EF4-FFF2-40B4-BE49-F238E27FC236}">
                <a16:creationId xmlns:a16="http://schemas.microsoft.com/office/drawing/2014/main" id="{3F2C1F69-5FF7-418D-9E2C-8A53F96DDC05}"/>
              </a:ext>
            </a:extLst>
          </p:cNvPr>
          <p:cNvSpPr/>
          <p:nvPr/>
        </p:nvSpPr>
        <p:spPr>
          <a:xfrm>
            <a:off x="5212072" y="300918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8327C592-F90E-4B7C-B279-27CA7D0E7094}"/>
              </a:ext>
            </a:extLst>
          </p:cNvPr>
          <p:cNvSpPr/>
          <p:nvPr/>
        </p:nvSpPr>
        <p:spPr>
          <a:xfrm>
            <a:off x="5233977" y="35280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0C2CA01-12BA-48EE-9282-40EE2799B386}"/>
              </a:ext>
            </a:extLst>
          </p:cNvPr>
          <p:cNvCxnSpPr>
            <a:cxnSpLocks/>
            <a:stCxn id="112" idx="6"/>
            <a:endCxn id="131" idx="2"/>
          </p:cNvCxnSpPr>
          <p:nvPr/>
        </p:nvCxnSpPr>
        <p:spPr>
          <a:xfrm>
            <a:off x="5380190" y="3093239"/>
            <a:ext cx="870885" cy="15760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48B473F1-5520-4E88-8345-2A7A917B58D5}"/>
              </a:ext>
            </a:extLst>
          </p:cNvPr>
          <p:cNvCxnSpPr>
            <a:cxnSpLocks/>
            <a:endCxn id="131" idx="3"/>
          </p:cNvCxnSpPr>
          <p:nvPr/>
        </p:nvCxnSpPr>
        <p:spPr>
          <a:xfrm flipV="1">
            <a:off x="5391199" y="3310285"/>
            <a:ext cx="884496" cy="3016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/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blipFill>
                <a:blip r:embed="rId10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/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blipFill>
                <a:blip r:embed="rId11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/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/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blipFill>
                <a:blip r:embed="rId13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椭圆 121">
            <a:extLst>
              <a:ext uri="{FF2B5EF4-FFF2-40B4-BE49-F238E27FC236}">
                <a16:creationId xmlns:a16="http://schemas.microsoft.com/office/drawing/2014/main" id="{B98006E4-7F40-4FEE-B1AE-46A5F1558C75}"/>
              </a:ext>
            </a:extLst>
          </p:cNvPr>
          <p:cNvSpPr/>
          <p:nvPr/>
        </p:nvSpPr>
        <p:spPr>
          <a:xfrm>
            <a:off x="5212072" y="256398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/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8EFB7F7-57D7-4C75-91FF-30E92E6729A2}"/>
              </a:ext>
            </a:extLst>
          </p:cNvPr>
          <p:cNvCxnSpPr>
            <a:cxnSpLocks/>
            <a:stCxn id="122" idx="6"/>
            <a:endCxn id="131" idx="1"/>
          </p:cNvCxnSpPr>
          <p:nvPr/>
        </p:nvCxnSpPr>
        <p:spPr>
          <a:xfrm>
            <a:off x="5380190" y="2648047"/>
            <a:ext cx="895505" cy="5433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/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blipFill>
                <a:blip r:embed="rId1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椭圆 125">
            <a:extLst>
              <a:ext uri="{FF2B5EF4-FFF2-40B4-BE49-F238E27FC236}">
                <a16:creationId xmlns:a16="http://schemas.microsoft.com/office/drawing/2014/main" id="{7E1E4E23-7FF0-4912-BF91-6A3A5966D89A}"/>
              </a:ext>
            </a:extLst>
          </p:cNvPr>
          <p:cNvSpPr/>
          <p:nvPr/>
        </p:nvSpPr>
        <p:spPr>
          <a:xfrm>
            <a:off x="680430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/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椭圆 130">
            <a:extLst>
              <a:ext uri="{FF2B5EF4-FFF2-40B4-BE49-F238E27FC236}">
                <a16:creationId xmlns:a16="http://schemas.microsoft.com/office/drawing/2014/main" id="{681F2757-D85F-449F-8611-AE040FEB3ABD}"/>
              </a:ext>
            </a:extLst>
          </p:cNvPr>
          <p:cNvSpPr/>
          <p:nvPr/>
        </p:nvSpPr>
        <p:spPr>
          <a:xfrm>
            <a:off x="625107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/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2D72F9E0-5FFA-45F0-AE0F-393E22EE10BE}"/>
              </a:ext>
            </a:extLst>
          </p:cNvPr>
          <p:cNvCxnSpPr>
            <a:cxnSpLocks/>
            <a:stCxn id="131" idx="6"/>
            <a:endCxn id="126" idx="2"/>
          </p:cNvCxnSpPr>
          <p:nvPr/>
        </p:nvCxnSpPr>
        <p:spPr>
          <a:xfrm>
            <a:off x="6419193" y="3250846"/>
            <a:ext cx="385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/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blipFill>
                <a:blip r:embed="rId18"/>
                <a:stretch>
                  <a:fillRect r="-7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椭圆 142">
            <a:extLst>
              <a:ext uri="{FF2B5EF4-FFF2-40B4-BE49-F238E27FC236}">
                <a16:creationId xmlns:a16="http://schemas.microsoft.com/office/drawing/2014/main" id="{5E3E0C33-5701-4BD0-94AF-06EDF2AE576C}"/>
              </a:ext>
            </a:extLst>
          </p:cNvPr>
          <p:cNvSpPr/>
          <p:nvPr/>
        </p:nvSpPr>
        <p:spPr>
          <a:xfrm>
            <a:off x="6240880" y="2879977"/>
            <a:ext cx="741738" cy="7417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7B35DBC-0EF0-48EA-BC71-48B5FD446D1E}"/>
              </a:ext>
            </a:extLst>
          </p:cNvPr>
          <p:cNvCxnSpPr>
            <a:cxnSpLocks/>
            <a:stCxn id="80" idx="6"/>
            <a:endCxn id="83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2C987A9-12FC-4974-99AD-18B0C5802DE5}"/>
              </a:ext>
            </a:extLst>
          </p:cNvPr>
          <p:cNvCxnSpPr>
            <a:cxnSpLocks/>
            <a:stCxn id="80" idx="6"/>
            <a:endCxn id="84" idx="1"/>
          </p:cNvCxnSpPr>
          <p:nvPr/>
        </p:nvCxnSpPr>
        <p:spPr>
          <a:xfrm>
            <a:off x="2236653" y="3713070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6E7AA93-F8CC-470F-B67B-10025BBB25A1}"/>
              </a:ext>
            </a:extLst>
          </p:cNvPr>
          <p:cNvCxnSpPr>
            <a:cxnSpLocks/>
            <a:stCxn id="80" idx="6"/>
            <a:endCxn id="85" idx="1"/>
          </p:cNvCxnSpPr>
          <p:nvPr/>
        </p:nvCxnSpPr>
        <p:spPr>
          <a:xfrm>
            <a:off x="2236653" y="3713070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46FFA59-CD7A-457C-A3A9-2E72C9932ADB}"/>
              </a:ext>
            </a:extLst>
          </p:cNvPr>
          <p:cNvCxnSpPr>
            <a:cxnSpLocks/>
            <a:stCxn id="81" idx="6"/>
            <a:endCxn id="83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4172CA4-E00E-4BC9-B64E-12010EC5537F}"/>
              </a:ext>
            </a:extLst>
          </p:cNvPr>
          <p:cNvCxnSpPr>
            <a:cxnSpLocks/>
            <a:stCxn id="81" idx="6"/>
            <a:endCxn id="84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D2891FA-DAE8-4E86-A1C2-78D023396BFB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2234290" y="4372795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DD50A765-14C0-4514-AC2B-92A00A8AC1CF}"/>
              </a:ext>
            </a:extLst>
          </p:cNvPr>
          <p:cNvSpPr txBox="1"/>
          <p:nvPr/>
        </p:nvSpPr>
        <p:spPr>
          <a:xfrm>
            <a:off x="1890301" y="494016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FFA26A-0A9A-4CEA-A194-D3F2E1BFA1C9}"/>
              </a:ext>
            </a:extLst>
          </p:cNvPr>
          <p:cNvSpPr txBox="1"/>
          <p:nvPr/>
        </p:nvSpPr>
        <p:spPr>
          <a:xfrm>
            <a:off x="2671947" y="493187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25197DA-48A5-456A-A0B1-42F26BBAB62A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B38E0DC-48D0-4DB9-AD23-1B4BC3288493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128F4B01-78DE-466E-9AD5-12CCA1B043D0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97D8E72-8E47-4194-B1A1-D643624B3F82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5BD8F148-B454-48D6-9E57-DA7392E2CE16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BEB94F4-E326-4E0E-8FD4-D1D2C7E62667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BEB94F4-E326-4E0E-8FD4-D1D2C7E62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6CE50C4-7F95-4E7A-B6CC-02BEE2F8D1FB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6CE50C4-7F95-4E7A-B6CC-02BEE2F8D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20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A95D35CA-0B13-4795-9E55-F6C1AB0EE405}"/>
                  </a:ext>
                </a:extLst>
              </p:cNvPr>
              <p:cNvSpPr txBox="1"/>
              <p:nvPr/>
            </p:nvSpPr>
            <p:spPr>
              <a:xfrm>
                <a:off x="2851180" y="326943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A95D35CA-0B13-4795-9E55-F6C1AB0EE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3269439"/>
                <a:ext cx="168118" cy="215444"/>
              </a:xfrm>
              <a:prstGeom prst="rect">
                <a:avLst/>
              </a:prstGeom>
              <a:blipFill>
                <a:blip r:embed="rId21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CF6263F-E81C-4B1B-90A1-B8C0CE404122}"/>
                  </a:ext>
                </a:extLst>
              </p:cNvPr>
              <p:cNvSpPr txBox="1"/>
              <p:nvPr/>
            </p:nvSpPr>
            <p:spPr>
              <a:xfrm>
                <a:off x="2851180" y="387645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CF6263F-E81C-4B1B-90A1-B8C0CE404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3876450"/>
                <a:ext cx="168118" cy="215444"/>
              </a:xfrm>
              <a:prstGeom prst="rect">
                <a:avLst/>
              </a:prstGeom>
              <a:blipFill>
                <a:blip r:embed="rId22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4BD7570-E479-4032-AB46-DAB436572B77}"/>
                  </a:ext>
                </a:extLst>
              </p:cNvPr>
              <p:cNvSpPr txBox="1"/>
              <p:nvPr/>
            </p:nvSpPr>
            <p:spPr>
              <a:xfrm>
                <a:off x="2851180" y="451383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4BD7570-E479-4032-AB46-DAB436572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4513830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DF83029E-3872-42B8-9436-83DE973B4FD6}"/>
              </a:ext>
            </a:extLst>
          </p:cNvPr>
          <p:cNvSpPr txBox="1"/>
          <p:nvPr/>
        </p:nvSpPr>
        <p:spPr>
          <a:xfrm>
            <a:off x="2618406" y="332218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70803D9-5D47-468D-A020-1A23C14E24AC}"/>
              </a:ext>
            </a:extLst>
          </p:cNvPr>
          <p:cNvSpPr txBox="1"/>
          <p:nvPr/>
        </p:nvSpPr>
        <p:spPr>
          <a:xfrm>
            <a:off x="2681279" y="346056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A1996051-5650-4868-AAFE-6B7350298E9B}"/>
              </a:ext>
            </a:extLst>
          </p:cNvPr>
          <p:cNvSpPr txBox="1"/>
          <p:nvPr/>
        </p:nvSpPr>
        <p:spPr>
          <a:xfrm>
            <a:off x="2692135" y="376073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359DFF1-FA82-4933-9F9D-FCC447A2EF0E}"/>
              </a:ext>
            </a:extLst>
          </p:cNvPr>
          <p:cNvSpPr txBox="1"/>
          <p:nvPr/>
        </p:nvSpPr>
        <p:spPr>
          <a:xfrm>
            <a:off x="2644596" y="3992849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FDEBF5C-8637-4C45-AA66-A7838DB3EA14}"/>
              </a:ext>
            </a:extLst>
          </p:cNvPr>
          <p:cNvSpPr txBox="1"/>
          <p:nvPr/>
        </p:nvSpPr>
        <p:spPr>
          <a:xfrm>
            <a:off x="2735323" y="4335591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06B3E1F-5F84-4676-9AD4-001D342C9510}"/>
              </a:ext>
            </a:extLst>
          </p:cNvPr>
          <p:cNvSpPr txBox="1"/>
          <p:nvPr/>
        </p:nvSpPr>
        <p:spPr>
          <a:xfrm>
            <a:off x="2618406" y="453483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6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EE74F1-1A4A-4F01-8081-25F3BD9D1780}"/>
                  </a:ext>
                </a:extLst>
              </p:cNvPr>
              <p:cNvSpPr txBox="1"/>
              <p:nvPr/>
            </p:nvSpPr>
            <p:spPr>
              <a:xfrm>
                <a:off x="3471835" y="3464581"/>
                <a:ext cx="1266825" cy="40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EE74F1-1A4A-4F01-8081-25F3BD9D1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835" y="3464581"/>
                <a:ext cx="1266825" cy="40408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5F0DA9-A779-4E9D-AF17-2AE59F501933}"/>
                  </a:ext>
                </a:extLst>
              </p:cNvPr>
              <p:cNvSpPr txBox="1"/>
              <p:nvPr/>
            </p:nvSpPr>
            <p:spPr>
              <a:xfrm>
                <a:off x="3416304" y="3941599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5F0DA9-A779-4E9D-AF17-2AE59F501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304" y="3941599"/>
                <a:ext cx="196588" cy="276999"/>
              </a:xfrm>
              <a:prstGeom prst="rect">
                <a:avLst/>
              </a:prstGeom>
              <a:blipFill>
                <a:blip r:embed="rId25"/>
                <a:stretch>
                  <a:fillRect r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B23A6EA-1D1E-4722-ACD0-8131BFCA6274}"/>
                  </a:ext>
                </a:extLst>
              </p:cNvPr>
              <p:cNvSpPr txBox="1"/>
              <p:nvPr/>
            </p:nvSpPr>
            <p:spPr>
              <a:xfrm>
                <a:off x="3970909" y="3941599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B23A6EA-1D1E-4722-ACD0-8131BFCA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909" y="3941599"/>
                <a:ext cx="196588" cy="276999"/>
              </a:xfrm>
              <a:prstGeom prst="rect">
                <a:avLst/>
              </a:prstGeom>
              <a:blipFill>
                <a:blip r:embed="rId26"/>
                <a:stretch>
                  <a:fillRect r="-4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18ED3ED-B8B2-44E7-A6A0-3F126EDBBFE2}"/>
                  </a:ext>
                </a:extLst>
              </p:cNvPr>
              <p:cNvSpPr txBox="1"/>
              <p:nvPr/>
            </p:nvSpPr>
            <p:spPr>
              <a:xfrm>
                <a:off x="4525514" y="3938045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18ED3ED-B8B2-44E7-A6A0-3F126EDBB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14" y="3938045"/>
                <a:ext cx="196588" cy="276999"/>
              </a:xfrm>
              <a:prstGeom prst="rect">
                <a:avLst/>
              </a:prstGeom>
              <a:blipFill>
                <a:blip r:embed="rId27"/>
                <a:stretch>
                  <a:fillRect r="-96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796908-5026-411B-84E2-29C656D87A3B}"/>
                  </a:ext>
                </a:extLst>
              </p:cNvPr>
              <p:cNvSpPr txBox="1"/>
              <p:nvPr/>
            </p:nvSpPr>
            <p:spPr>
              <a:xfrm>
                <a:off x="3412712" y="4215044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796908-5026-411B-84E2-29C656D87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712" y="4215044"/>
                <a:ext cx="311304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0A8E407-451A-4E56-90F3-2BFC5986ABDD}"/>
                  </a:ext>
                </a:extLst>
              </p:cNvPr>
              <p:cNvSpPr txBox="1"/>
              <p:nvPr/>
            </p:nvSpPr>
            <p:spPr>
              <a:xfrm>
                <a:off x="3837154" y="4219637"/>
                <a:ext cx="575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0A8E407-451A-4E56-90F3-2BFC5986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154" y="4219637"/>
                <a:ext cx="575222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24A742E-12CA-4B6D-8241-21DF968CAE0B}"/>
                  </a:ext>
                </a:extLst>
              </p:cNvPr>
              <p:cNvSpPr txBox="1"/>
              <p:nvPr/>
            </p:nvSpPr>
            <p:spPr>
              <a:xfrm>
                <a:off x="4657691" y="4212698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24A742E-12CA-4B6D-8241-21DF968CA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691" y="4212698"/>
                <a:ext cx="311304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5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9F654AEC-6B99-4BE2-8B70-77DA105AB3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7A2A108-B797-4B47-9E91-9884A48152E9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>
            <a:off x="2236653" y="3713070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BF2DD77-0027-4014-8FE7-256820252B0F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2236653" y="3713070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FCD2B71-CFF2-4107-896C-9066B22A3406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42F232E-CF08-437F-9CA5-764E769C90EF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1365FED-6B14-4DD0-BE14-F10DB21E8D0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2234290" y="4372795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CDA2E73-67C4-4DB3-8368-2FE860AAEFBE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55DA28B-921A-4422-9C17-E6787257DED8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81ADD8F-8B80-4F80-91D8-F08F880EA064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C9A0251-692D-418E-9A28-B80074DD3CB2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F37BB0-626D-4608-83D9-2CB240FF03CB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11009E-2A04-4169-BECC-6EC2257CF765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11009E-2A04-4169-BECC-6EC2257CF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73FDD9-509D-4FED-ADEB-A8080328C3D6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73FDD9-509D-4FED-ADEB-A8080328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89FD155A-6F1F-4162-9ADD-608CEBC8BC7F}"/>
              </a:ext>
            </a:extLst>
          </p:cNvPr>
          <p:cNvSpPr/>
          <p:nvPr/>
        </p:nvSpPr>
        <p:spPr>
          <a:xfrm>
            <a:off x="3653672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CB72E4B-12CA-4955-81C2-15E12A7EB6ED}"/>
              </a:ext>
            </a:extLst>
          </p:cNvPr>
          <p:cNvSpPr/>
          <p:nvPr/>
        </p:nvSpPr>
        <p:spPr>
          <a:xfrm>
            <a:off x="36536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A7513C-A094-44BE-9EC9-EB8FC27D2019}"/>
              </a:ext>
            </a:extLst>
          </p:cNvPr>
          <p:cNvCxnSpPr>
            <a:cxnSpLocks/>
            <a:stCxn id="10" idx="6"/>
            <a:endCxn id="24" idx="1"/>
          </p:cNvCxnSpPr>
          <p:nvPr/>
        </p:nvCxnSpPr>
        <p:spPr>
          <a:xfrm>
            <a:off x="3057540" y="3391837"/>
            <a:ext cx="620752" cy="2617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E968887-5207-4C3E-800B-AB206BB8B51A}"/>
              </a:ext>
            </a:extLst>
          </p:cNvPr>
          <p:cNvCxnSpPr>
            <a:cxnSpLocks/>
            <a:stCxn id="10" idx="6"/>
            <a:endCxn id="25" idx="1"/>
          </p:cNvCxnSpPr>
          <p:nvPr/>
        </p:nvCxnSpPr>
        <p:spPr>
          <a:xfrm>
            <a:off x="3057540" y="3391837"/>
            <a:ext cx="620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5942A3F-1CC3-4C1F-ACF5-B9A4BB1D20B2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>
            <a:off x="3058287" y="4004962"/>
            <a:ext cx="595385" cy="3678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41D0F22-E7AD-4CB2-AD25-FD1BC0EA4902}"/>
              </a:ext>
            </a:extLst>
          </p:cNvPr>
          <p:cNvCxnSpPr>
            <a:cxnSpLocks/>
            <a:stCxn id="12" idx="6"/>
            <a:endCxn id="24" idx="3"/>
          </p:cNvCxnSpPr>
          <p:nvPr/>
        </p:nvCxnSpPr>
        <p:spPr>
          <a:xfrm flipV="1">
            <a:off x="3057540" y="3772509"/>
            <a:ext cx="620752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42120E7-C8C1-450D-822C-1C1DC854599B}"/>
              </a:ext>
            </a:extLst>
          </p:cNvPr>
          <p:cNvCxnSpPr>
            <a:cxnSpLocks/>
            <a:stCxn id="11" idx="6"/>
            <a:endCxn id="24" idx="2"/>
          </p:cNvCxnSpPr>
          <p:nvPr/>
        </p:nvCxnSpPr>
        <p:spPr>
          <a:xfrm flipV="1">
            <a:off x="3058287" y="3713070"/>
            <a:ext cx="595385" cy="2918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680BFDC-0E58-45C4-B40C-0C5B48E0F7F0}"/>
              </a:ext>
            </a:extLst>
          </p:cNvPr>
          <p:cNvCxnSpPr>
            <a:cxnSpLocks/>
            <a:stCxn id="12" idx="6"/>
            <a:endCxn id="25" idx="3"/>
          </p:cNvCxnSpPr>
          <p:nvPr/>
        </p:nvCxnSpPr>
        <p:spPr>
          <a:xfrm flipV="1">
            <a:off x="3057540" y="4432234"/>
            <a:ext cx="620752" cy="21298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CFA2E558-199F-485A-A4AB-6F81D2124610}"/>
              </a:ext>
            </a:extLst>
          </p:cNvPr>
          <p:cNvSpPr/>
          <p:nvPr/>
        </p:nvSpPr>
        <p:spPr>
          <a:xfrm>
            <a:off x="4510922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764AD7E-9CEB-4903-8F98-A11A63FC1BB4}"/>
              </a:ext>
            </a:extLst>
          </p:cNvPr>
          <p:cNvSpPr/>
          <p:nvPr/>
        </p:nvSpPr>
        <p:spPr>
          <a:xfrm>
            <a:off x="451092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0DDD141-8681-451A-8A17-0153321319AD}"/>
              </a:ext>
            </a:extLst>
          </p:cNvPr>
          <p:cNvCxnSpPr>
            <a:cxnSpLocks/>
            <a:stCxn id="24" idx="6"/>
            <a:endCxn id="53" idx="2"/>
          </p:cNvCxnSpPr>
          <p:nvPr/>
        </p:nvCxnSpPr>
        <p:spPr>
          <a:xfrm>
            <a:off x="3821790" y="3713070"/>
            <a:ext cx="6891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484761E-B4F3-419A-812D-DE023D3916C7}"/>
              </a:ext>
            </a:extLst>
          </p:cNvPr>
          <p:cNvCxnSpPr>
            <a:cxnSpLocks/>
            <a:stCxn id="24" idx="6"/>
            <a:endCxn id="54" idx="1"/>
          </p:cNvCxnSpPr>
          <p:nvPr/>
        </p:nvCxnSpPr>
        <p:spPr>
          <a:xfrm>
            <a:off x="3821790" y="3713070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7BF9CFC-BFF0-498C-AA03-FC2450E445D2}"/>
              </a:ext>
            </a:extLst>
          </p:cNvPr>
          <p:cNvCxnSpPr>
            <a:cxnSpLocks/>
            <a:stCxn id="25" idx="6"/>
            <a:endCxn id="54" idx="2"/>
          </p:cNvCxnSpPr>
          <p:nvPr/>
        </p:nvCxnSpPr>
        <p:spPr>
          <a:xfrm>
            <a:off x="3821790" y="4372795"/>
            <a:ext cx="6891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F97A81C-ACE4-40C8-8607-765BA21546AE}"/>
              </a:ext>
            </a:extLst>
          </p:cNvPr>
          <p:cNvCxnSpPr>
            <a:cxnSpLocks/>
            <a:stCxn id="25" idx="6"/>
            <a:endCxn id="53" idx="3"/>
          </p:cNvCxnSpPr>
          <p:nvPr/>
        </p:nvCxnSpPr>
        <p:spPr>
          <a:xfrm flipV="1">
            <a:off x="3821790" y="3772509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1A48E47-B5F5-43C2-A5CA-53CA5102CBF9}"/>
                  </a:ext>
                </a:extLst>
              </p:cNvPr>
              <p:cNvSpPr txBox="1"/>
              <p:nvPr/>
            </p:nvSpPr>
            <p:spPr>
              <a:xfrm>
                <a:off x="4486302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1A48E47-B5F5-43C2-A5CA-53CA5102C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2" y="35884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CC6116B-C2B1-45D8-919C-7BA4B5BE3301}"/>
                  </a:ext>
                </a:extLst>
              </p:cNvPr>
              <p:cNvSpPr txBox="1"/>
              <p:nvPr/>
            </p:nvSpPr>
            <p:spPr>
              <a:xfrm>
                <a:off x="4486302" y="424141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CC6116B-C2B1-45D8-919C-7BA4B5BE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2" y="4241410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57E46F7-01B4-4E7A-9AB8-8C327BE33E7F}"/>
              </a:ext>
            </a:extLst>
          </p:cNvPr>
          <p:cNvCxnSpPr>
            <a:cxnSpLocks/>
            <a:stCxn id="76" idx="6"/>
            <a:endCxn id="78" idx="2"/>
          </p:cNvCxnSpPr>
          <p:nvPr/>
        </p:nvCxnSpPr>
        <p:spPr>
          <a:xfrm flipV="1">
            <a:off x="5635601" y="3429000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23A6DC1-3A65-4A28-AB48-42CA421EF016}"/>
              </a:ext>
            </a:extLst>
          </p:cNvPr>
          <p:cNvCxnSpPr>
            <a:cxnSpLocks/>
            <a:stCxn id="76" idx="6"/>
            <a:endCxn id="79" idx="1"/>
          </p:cNvCxnSpPr>
          <p:nvPr/>
        </p:nvCxnSpPr>
        <p:spPr>
          <a:xfrm>
            <a:off x="5635601" y="3750233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33D79AE-1401-4957-B778-7A1547E566F7}"/>
              </a:ext>
            </a:extLst>
          </p:cNvPr>
          <p:cNvCxnSpPr>
            <a:cxnSpLocks/>
            <a:stCxn id="76" idx="6"/>
            <a:endCxn id="80" idx="1"/>
          </p:cNvCxnSpPr>
          <p:nvPr/>
        </p:nvCxnSpPr>
        <p:spPr>
          <a:xfrm>
            <a:off x="5635601" y="3750233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9BD1B5D-AC2E-4637-81CC-FDF7BEFD47E1}"/>
              </a:ext>
            </a:extLst>
          </p:cNvPr>
          <p:cNvCxnSpPr>
            <a:cxnSpLocks/>
            <a:stCxn id="77" idx="6"/>
            <a:endCxn id="78" idx="3"/>
          </p:cNvCxnSpPr>
          <p:nvPr/>
        </p:nvCxnSpPr>
        <p:spPr>
          <a:xfrm flipV="1">
            <a:off x="5633238" y="3488439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9784A04-C6A8-4A95-B6C8-9A3B91A93299}"/>
              </a:ext>
            </a:extLst>
          </p:cNvPr>
          <p:cNvCxnSpPr>
            <a:cxnSpLocks/>
            <a:stCxn id="77" idx="6"/>
            <a:endCxn id="79" idx="3"/>
          </p:cNvCxnSpPr>
          <p:nvPr/>
        </p:nvCxnSpPr>
        <p:spPr>
          <a:xfrm flipV="1">
            <a:off x="5633238" y="4101564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E02DD49-D3CD-411E-AFFD-F7BB61C211A8}"/>
              </a:ext>
            </a:extLst>
          </p:cNvPr>
          <p:cNvCxnSpPr>
            <a:cxnSpLocks/>
            <a:stCxn id="77" idx="6"/>
            <a:endCxn id="80" idx="2"/>
          </p:cNvCxnSpPr>
          <p:nvPr/>
        </p:nvCxnSpPr>
        <p:spPr>
          <a:xfrm>
            <a:off x="5633238" y="4409958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74480659-6BDF-4448-B235-BBD746CAE74F}"/>
              </a:ext>
            </a:extLst>
          </p:cNvPr>
          <p:cNvSpPr/>
          <p:nvPr/>
        </p:nvSpPr>
        <p:spPr>
          <a:xfrm>
            <a:off x="5467483" y="366617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D9C09C37-463F-4C1F-A705-D6387A196231}"/>
              </a:ext>
            </a:extLst>
          </p:cNvPr>
          <p:cNvSpPr/>
          <p:nvPr/>
        </p:nvSpPr>
        <p:spPr>
          <a:xfrm>
            <a:off x="5465120" y="43258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4E625BD0-4A74-4B64-8BDB-B88FF73E0219}"/>
              </a:ext>
            </a:extLst>
          </p:cNvPr>
          <p:cNvSpPr/>
          <p:nvPr/>
        </p:nvSpPr>
        <p:spPr>
          <a:xfrm>
            <a:off x="6288370" y="33449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BD4BC45-16BF-4B3B-B3F5-DBE6B2C59A71}"/>
              </a:ext>
            </a:extLst>
          </p:cNvPr>
          <p:cNvSpPr/>
          <p:nvPr/>
        </p:nvSpPr>
        <p:spPr>
          <a:xfrm>
            <a:off x="6289117" y="395806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99709B49-BACF-44A9-929F-C143356D9D92}"/>
              </a:ext>
            </a:extLst>
          </p:cNvPr>
          <p:cNvSpPr/>
          <p:nvPr/>
        </p:nvSpPr>
        <p:spPr>
          <a:xfrm>
            <a:off x="6288370" y="45983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A21142-9BE9-4458-964A-50D73F870F76}"/>
                  </a:ext>
                </a:extLst>
              </p:cNvPr>
              <p:cNvSpPr txBox="1"/>
              <p:nvPr/>
            </p:nvSpPr>
            <p:spPr>
              <a:xfrm>
                <a:off x="5430301" y="3629011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A21142-9BE9-4458-964A-50D73F87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3629011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1957FEB-93FC-4D8D-BB30-8BD6E23BD2EF}"/>
                  </a:ext>
                </a:extLst>
              </p:cNvPr>
              <p:cNvSpPr txBox="1"/>
              <p:nvPr/>
            </p:nvSpPr>
            <p:spPr>
              <a:xfrm>
                <a:off x="5417958" y="429272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1957FEB-93FC-4D8D-BB30-8BD6E23BD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958" y="4292720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F8BD96A-3991-400D-BC56-B5DA1D6B2088}"/>
                  </a:ext>
                </a:extLst>
              </p:cNvPr>
              <p:cNvSpPr txBox="1"/>
              <p:nvPr/>
            </p:nvSpPr>
            <p:spPr>
              <a:xfrm>
                <a:off x="6297761" y="3360608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F8BD96A-3991-400D-BC56-B5DA1D6B2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61" y="3360608"/>
                <a:ext cx="149336" cy="115288"/>
              </a:xfrm>
              <a:prstGeom prst="rect">
                <a:avLst/>
              </a:prstGeom>
              <a:blipFill>
                <a:blip r:embed="rId9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F2F74EB-F1BE-4CFA-A138-6C0FC62CF83C}"/>
                  </a:ext>
                </a:extLst>
              </p:cNvPr>
              <p:cNvSpPr txBox="1"/>
              <p:nvPr/>
            </p:nvSpPr>
            <p:spPr>
              <a:xfrm>
                <a:off x="6300469" y="3978417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F2F74EB-F1BE-4CFA-A138-6C0FC62CF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469" y="3978417"/>
                <a:ext cx="149335" cy="119456"/>
              </a:xfrm>
              <a:prstGeom prst="rect">
                <a:avLst/>
              </a:prstGeom>
              <a:blipFill>
                <a:blip r:embed="rId10"/>
                <a:stretch>
                  <a:fillRect l="-8333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EA0D422-2B63-45B1-9F7E-F9F4369D6ED5}"/>
                  </a:ext>
                </a:extLst>
              </p:cNvPr>
              <p:cNvSpPr txBox="1"/>
              <p:nvPr/>
            </p:nvSpPr>
            <p:spPr>
              <a:xfrm>
                <a:off x="6297761" y="461779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EA0D422-2B63-45B1-9F7E-F9F4369D6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61" y="4617791"/>
                <a:ext cx="149335" cy="119456"/>
              </a:xfrm>
              <a:prstGeom prst="rect">
                <a:avLst/>
              </a:prstGeom>
              <a:blipFill>
                <a:blip r:embed="rId11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61EDFE5-6718-42A5-A337-21D172B6B1E9}"/>
                  </a:ext>
                </a:extLst>
              </p:cNvPr>
              <p:cNvSpPr txBox="1"/>
              <p:nvPr/>
            </p:nvSpPr>
            <p:spPr>
              <a:xfrm>
                <a:off x="6770978" y="3822919"/>
                <a:ext cx="679545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61EDFE5-6718-42A5-A337-21D172B6B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78" y="3822919"/>
                <a:ext cx="679545" cy="438518"/>
              </a:xfrm>
              <a:prstGeom prst="rect">
                <a:avLst/>
              </a:prstGeom>
              <a:blipFill>
                <a:blip r:embed="rId1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130B2A50-726B-4193-9755-A0D4CCA9C897}"/>
              </a:ext>
            </a:extLst>
          </p:cNvPr>
          <p:cNvCxnSpPr>
            <a:cxnSpLocks/>
          </p:cNvCxnSpPr>
          <p:nvPr/>
        </p:nvCxnSpPr>
        <p:spPr>
          <a:xfrm flipV="1">
            <a:off x="7239000" y="3696205"/>
            <a:ext cx="211523" cy="170254"/>
          </a:xfrm>
          <a:prstGeom prst="bentConnector3">
            <a:avLst>
              <a:gd name="adj1" fmla="val 19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A0CA1CE-16E3-49B5-A577-8E01D3335703}"/>
              </a:ext>
            </a:extLst>
          </p:cNvPr>
          <p:cNvSpPr txBox="1"/>
          <p:nvPr/>
        </p:nvSpPr>
        <p:spPr>
          <a:xfrm>
            <a:off x="7392238" y="3560937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第一层的权重</a:t>
            </a:r>
          </a:p>
        </p:txBody>
      </p: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62711D8B-21B1-4160-9BE4-7EF8F1F51E1A}"/>
              </a:ext>
            </a:extLst>
          </p:cNvPr>
          <p:cNvCxnSpPr>
            <a:cxnSpLocks/>
            <a:stCxn id="99" idx="2"/>
          </p:cNvCxnSpPr>
          <p:nvPr/>
        </p:nvCxnSpPr>
        <p:spPr>
          <a:xfrm rot="16200000" flipH="1">
            <a:off x="7115881" y="4256306"/>
            <a:ext cx="170797" cy="181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C162442-CAA0-431F-9C31-5A253D6ABB2B}"/>
              </a:ext>
            </a:extLst>
          </p:cNvPr>
          <p:cNvCxnSpPr>
            <a:cxnSpLocks/>
          </p:cNvCxnSpPr>
          <p:nvPr/>
        </p:nvCxnSpPr>
        <p:spPr>
          <a:xfrm>
            <a:off x="7292350" y="4149423"/>
            <a:ext cx="213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9B65573-C276-41B0-AC82-993A286907EA}"/>
              </a:ext>
            </a:extLst>
          </p:cNvPr>
          <p:cNvSpPr txBox="1"/>
          <p:nvPr/>
        </p:nvSpPr>
        <p:spPr>
          <a:xfrm>
            <a:off x="7209495" y="431490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后一层第</a:t>
            </a:r>
            <a:r>
              <a:rPr lang="en-US" altLang="zh-CN" sz="900" dirty="0"/>
              <a:t>1</a:t>
            </a:r>
            <a:r>
              <a:rPr lang="zh-CN" altLang="en-US" sz="900" dirty="0"/>
              <a:t>个神经元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861ED1B-133B-44D4-9C12-D9831CE0D06C}"/>
              </a:ext>
            </a:extLst>
          </p:cNvPr>
          <p:cNvSpPr txBox="1"/>
          <p:nvPr/>
        </p:nvSpPr>
        <p:spPr>
          <a:xfrm>
            <a:off x="7450523" y="402472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前一层第</a:t>
            </a:r>
            <a:r>
              <a:rPr lang="en-US" altLang="zh-CN" sz="900" dirty="0"/>
              <a:t>2</a:t>
            </a:r>
            <a:r>
              <a:rPr lang="zh-CN" altLang="en-US" sz="900" dirty="0"/>
              <a:t>个神经元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5D9876C-4964-4D21-9546-75DE36B35B87}"/>
                  </a:ext>
                </a:extLst>
              </p:cNvPr>
              <p:cNvSpPr txBox="1"/>
              <p:nvPr/>
            </p:nvSpPr>
            <p:spPr>
              <a:xfrm>
                <a:off x="6178348" y="3616648"/>
                <a:ext cx="164981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5D9876C-4964-4D21-9546-75DE36B35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348" y="3616648"/>
                <a:ext cx="164981" cy="115288"/>
              </a:xfrm>
              <a:prstGeom prst="rect">
                <a:avLst/>
              </a:prstGeom>
              <a:blipFill>
                <a:blip r:embed="rId13"/>
                <a:stretch>
                  <a:fillRect l="-7407" r="-7407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52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椭圆 69">
            <a:extLst>
              <a:ext uri="{FF2B5EF4-FFF2-40B4-BE49-F238E27FC236}">
                <a16:creationId xmlns:a16="http://schemas.microsoft.com/office/drawing/2014/main" id="{00C87B8E-18E2-4335-A08E-7850AFD2AF5D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C0D489C-039E-4712-A395-5CA7D169E450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F90992F-6F47-40F1-8CA4-11D8CD59F4B6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8183990-69B1-4C30-9961-6E78652E0106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2236653" y="3713070"/>
            <a:ext cx="653516" cy="2918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721F461-9248-4F88-A93C-92363A6249DA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2236653" y="3713070"/>
            <a:ext cx="652769" cy="93214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60C1388-0311-4610-8DFC-C8C09B29C4D5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A689DCB-9918-4D04-9958-D88E47C28E8A}"/>
              </a:ext>
            </a:extLst>
          </p:cNvPr>
          <p:cNvCxnSpPr>
            <a:cxnSpLocks/>
            <a:stCxn id="9" idx="6"/>
            <a:endCxn id="12" idx="3"/>
          </p:cNvCxnSpPr>
          <p:nvPr/>
        </p:nvCxnSpPr>
        <p:spPr>
          <a:xfrm>
            <a:off x="2234290" y="4372795"/>
            <a:ext cx="679752" cy="33185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C82E4052-04BC-48C4-ADD9-B4076DB6C1E7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62AAA92-E7AD-4F3B-B671-0A60D816DA74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7DA3934-1679-4247-AAD6-DF67398DE87D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7CCEA93-5AB1-48B8-8232-CBDF1CB023D4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E3FBAD2-6C1A-4E03-BCAC-79EA9D4349AE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A7D4C-4393-4CB7-AF01-74710CDD816E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A7D4C-4393-4CB7-AF01-74710CDD8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BD85AC-B76E-4A50-AFAE-96ED16451A27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BD85AC-B76E-4A50-AFAE-96ED16451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D62ABCA-6B43-4C94-AEFA-CE0F9A9CBC3F}"/>
              </a:ext>
            </a:extLst>
          </p:cNvPr>
          <p:cNvSpPr/>
          <p:nvPr/>
        </p:nvSpPr>
        <p:spPr>
          <a:xfrm>
            <a:off x="3994018" y="364587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069A1F3-3D60-4066-BEFC-4BFB94C39887}"/>
              </a:ext>
            </a:extLst>
          </p:cNvPr>
          <p:cNvSpPr/>
          <p:nvPr/>
        </p:nvSpPr>
        <p:spPr>
          <a:xfrm>
            <a:off x="3994018" y="4305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B990249-002E-4252-A817-6DA1399E5E70}"/>
              </a:ext>
            </a:extLst>
          </p:cNvPr>
          <p:cNvCxnSpPr>
            <a:cxnSpLocks/>
            <a:stCxn id="58" idx="6"/>
            <a:endCxn id="15" idx="1"/>
          </p:cNvCxnSpPr>
          <p:nvPr/>
        </p:nvCxnSpPr>
        <p:spPr>
          <a:xfrm>
            <a:off x="3425308" y="3387458"/>
            <a:ext cx="593330" cy="28303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B5E1325-0376-4179-8A09-E3FBB47FDCAD}"/>
              </a:ext>
            </a:extLst>
          </p:cNvPr>
          <p:cNvCxnSpPr>
            <a:cxnSpLocks/>
            <a:stCxn id="58" idx="6"/>
            <a:endCxn id="16" idx="1"/>
          </p:cNvCxnSpPr>
          <p:nvPr/>
        </p:nvCxnSpPr>
        <p:spPr>
          <a:xfrm>
            <a:off x="3425308" y="3387458"/>
            <a:ext cx="593330" cy="94276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9F2482A-7476-4E67-96B5-2C1601B37235}"/>
              </a:ext>
            </a:extLst>
          </p:cNvPr>
          <p:cNvCxnSpPr>
            <a:cxnSpLocks/>
            <a:stCxn id="59" idx="6"/>
            <a:endCxn id="16" idx="2"/>
          </p:cNvCxnSpPr>
          <p:nvPr/>
        </p:nvCxnSpPr>
        <p:spPr>
          <a:xfrm>
            <a:off x="3420747" y="4002773"/>
            <a:ext cx="573271" cy="38688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EFF3727-32C5-43D1-8835-445AFB43870F}"/>
              </a:ext>
            </a:extLst>
          </p:cNvPr>
          <p:cNvCxnSpPr>
            <a:cxnSpLocks/>
            <a:stCxn id="60" idx="6"/>
            <a:endCxn id="15" idx="3"/>
          </p:cNvCxnSpPr>
          <p:nvPr/>
        </p:nvCxnSpPr>
        <p:spPr>
          <a:xfrm flipV="1">
            <a:off x="3417581" y="3789374"/>
            <a:ext cx="601057" cy="85584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D8CD7DA-542D-4B30-8496-490BAA11F318}"/>
              </a:ext>
            </a:extLst>
          </p:cNvPr>
          <p:cNvCxnSpPr>
            <a:cxnSpLocks/>
            <a:stCxn id="59" idx="6"/>
            <a:endCxn id="15" idx="2"/>
          </p:cNvCxnSpPr>
          <p:nvPr/>
        </p:nvCxnSpPr>
        <p:spPr>
          <a:xfrm flipV="1">
            <a:off x="3420747" y="3729935"/>
            <a:ext cx="573271" cy="27283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6CFA761-8F1B-440A-8AE4-2B07FB8D27D0}"/>
              </a:ext>
            </a:extLst>
          </p:cNvPr>
          <p:cNvCxnSpPr>
            <a:cxnSpLocks/>
            <a:stCxn id="60" idx="6"/>
            <a:endCxn id="16" idx="3"/>
          </p:cNvCxnSpPr>
          <p:nvPr/>
        </p:nvCxnSpPr>
        <p:spPr>
          <a:xfrm flipV="1">
            <a:off x="3417581" y="4449099"/>
            <a:ext cx="601057" cy="19611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AFBE8393-6DA2-4112-BDD6-BA6CDDEB3FB8}"/>
              </a:ext>
            </a:extLst>
          </p:cNvPr>
          <p:cNvSpPr/>
          <p:nvPr/>
        </p:nvSpPr>
        <p:spPr>
          <a:xfrm>
            <a:off x="4851268" y="364587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5A0E7C4-D85C-4325-BF09-C2B2FAB7661A}"/>
              </a:ext>
            </a:extLst>
          </p:cNvPr>
          <p:cNvSpPr/>
          <p:nvPr/>
        </p:nvSpPr>
        <p:spPr>
          <a:xfrm>
            <a:off x="4851268" y="4305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4851502-E26E-4E14-9F1E-B1F496100B12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4162136" y="3729935"/>
            <a:ext cx="689132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3E6A847-048A-44C5-8E97-18857F523FE4}"/>
              </a:ext>
            </a:extLst>
          </p:cNvPr>
          <p:cNvCxnSpPr>
            <a:cxnSpLocks/>
            <a:stCxn id="15" idx="6"/>
            <a:endCxn id="24" idx="1"/>
          </p:cNvCxnSpPr>
          <p:nvPr/>
        </p:nvCxnSpPr>
        <p:spPr>
          <a:xfrm>
            <a:off x="4162136" y="3729935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5088528-39A7-4488-BE68-09ECA924E3A7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4162136" y="4389660"/>
            <a:ext cx="689132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D1E7D16-F32D-4926-BE9D-9D433818B733}"/>
              </a:ext>
            </a:extLst>
          </p:cNvPr>
          <p:cNvCxnSpPr>
            <a:cxnSpLocks/>
            <a:stCxn id="16" idx="6"/>
            <a:endCxn id="23" idx="3"/>
          </p:cNvCxnSpPr>
          <p:nvPr/>
        </p:nvCxnSpPr>
        <p:spPr>
          <a:xfrm flipV="1">
            <a:off x="4162136" y="3789374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E85ED4-1AA9-4F29-BAF1-7B1DA7B8A2D7}"/>
                  </a:ext>
                </a:extLst>
              </p:cNvPr>
              <p:cNvSpPr txBox="1"/>
              <p:nvPr/>
            </p:nvSpPr>
            <p:spPr>
              <a:xfrm>
                <a:off x="4821226" y="359502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E85ED4-1AA9-4F29-BAF1-7B1DA7B8A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6" y="3595022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5E006B-997B-4E86-B9C9-13BAEC1557B0}"/>
                  </a:ext>
                </a:extLst>
              </p:cNvPr>
              <p:cNvSpPr txBox="1"/>
              <p:nvPr/>
            </p:nvSpPr>
            <p:spPr>
              <a:xfrm>
                <a:off x="4821226" y="4255557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5E006B-997B-4E86-B9C9-13BAEC155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6" y="4255557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9E7C2EE7-2F87-444A-909D-AFEC08EC903E}"/>
              </a:ext>
            </a:extLst>
          </p:cNvPr>
          <p:cNvSpPr/>
          <p:nvPr/>
        </p:nvSpPr>
        <p:spPr>
          <a:xfrm>
            <a:off x="2058471" y="2957082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ABD92B-8140-449C-B201-07290D8E1D44}"/>
                  </a:ext>
                </a:extLst>
              </p:cNvPr>
              <p:cNvSpPr txBox="1"/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ABD92B-8140-449C-B201-07290D8E1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740DE2F-1594-4C05-ADE0-697A26EA1742}"/>
              </a:ext>
            </a:extLst>
          </p:cNvPr>
          <p:cNvCxnSpPr>
            <a:cxnSpLocks/>
            <a:stCxn id="31" idx="6"/>
            <a:endCxn id="10" idx="1"/>
          </p:cNvCxnSpPr>
          <p:nvPr/>
        </p:nvCxnSpPr>
        <p:spPr>
          <a:xfrm>
            <a:off x="2226589" y="3041141"/>
            <a:ext cx="687453" cy="29125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3110157-704B-4A6D-8B5A-83D58C2C022B}"/>
              </a:ext>
            </a:extLst>
          </p:cNvPr>
          <p:cNvCxnSpPr>
            <a:cxnSpLocks/>
            <a:stCxn id="31" idx="6"/>
            <a:endCxn id="11" idx="1"/>
          </p:cNvCxnSpPr>
          <p:nvPr/>
        </p:nvCxnSpPr>
        <p:spPr>
          <a:xfrm>
            <a:off x="2226589" y="3041141"/>
            <a:ext cx="688200" cy="9043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99585EB-8FB3-40B7-B3A2-05F91BA83893}"/>
              </a:ext>
            </a:extLst>
          </p:cNvPr>
          <p:cNvCxnSpPr>
            <a:cxnSpLocks/>
            <a:stCxn id="31" idx="6"/>
            <a:endCxn id="12" idx="1"/>
          </p:cNvCxnSpPr>
          <p:nvPr/>
        </p:nvCxnSpPr>
        <p:spPr>
          <a:xfrm>
            <a:off x="2226589" y="3041141"/>
            <a:ext cx="687453" cy="154463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4266493F-600C-4119-90D0-146C9A0711E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2C48710-807B-4C49-9CCE-DDB24C9423E8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1EFA125-5365-4FAD-AD68-89C40492EA60}"/>
                  </a:ext>
                </a:extLst>
              </p:cNvPr>
              <p:cNvSpPr/>
              <p:nvPr/>
            </p:nvSpPr>
            <p:spPr>
              <a:xfrm>
                <a:off x="2649235" y="3080726"/>
                <a:ext cx="381323" cy="251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1EFA125-5365-4FAD-AD68-89C40492E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235" y="3080726"/>
                <a:ext cx="381323" cy="2516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23C047-E106-4693-B18C-562EEE0B4D4D}"/>
                  </a:ext>
                </a:extLst>
              </p:cNvPr>
              <p:cNvSpPr txBox="1"/>
              <p:nvPr/>
            </p:nvSpPr>
            <p:spPr>
              <a:xfrm>
                <a:off x="2753123" y="3591562"/>
                <a:ext cx="2189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23C047-E106-4693-B18C-562EEE0B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23" y="3591562"/>
                <a:ext cx="218906" cy="153888"/>
              </a:xfrm>
              <a:prstGeom prst="rect">
                <a:avLst/>
              </a:prstGeom>
              <a:blipFill>
                <a:blip r:embed="rId9"/>
                <a:stretch>
                  <a:fillRect l="-8333" r="-8333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6CA7C4-8729-43B2-B7B9-402A477937EB}"/>
                  </a:ext>
                </a:extLst>
              </p:cNvPr>
              <p:cNvSpPr txBox="1"/>
              <p:nvPr/>
            </p:nvSpPr>
            <p:spPr>
              <a:xfrm>
                <a:off x="2544057" y="3326321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6CA7C4-8729-43B2-B7B9-402A47793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057" y="3326321"/>
                <a:ext cx="218906" cy="153760"/>
              </a:xfrm>
              <a:prstGeom prst="rect">
                <a:avLst/>
              </a:prstGeom>
              <a:blipFill>
                <a:blip r:embed="rId10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BF1AE2-A3D4-4804-AA5D-B973A4A891E8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BF1AE2-A3D4-4804-AA5D-B973A4A8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11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9122584-0754-4C02-8BBB-D3EEFCC7ECA6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9122584-0754-4C02-8BBB-D3EEFCC7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12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6160E46-17A3-4853-9243-3CDCE1A739DC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6160E46-17A3-4853-9243-3CDCE1A7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13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ABE2A608-63D7-4A04-84BD-E7304AC661A0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F29EE15-761D-49B5-AAD4-2AD317E46F62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D6F7BF0-2E7A-4E0A-A058-4625437D4F04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98379E6-E182-4892-9178-45BEFB546688}"/>
              </a:ext>
            </a:extLst>
          </p:cNvPr>
          <p:cNvCxnSpPr>
            <a:stCxn id="10" idx="6"/>
            <a:endCxn id="58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8DB9E57-92BC-4EA4-993E-EDBE47C0E50B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8DB9E57-92BC-4EA4-993E-EDBE47C0E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F3655FF-A9AB-48BD-B6CF-9DC0A52E900F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F3655FF-A9AB-48BD-B6CF-9DC0A52E9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5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38FF8F1-B3A3-44D2-BAA7-23C52382D60D}"/>
              </a:ext>
            </a:extLst>
          </p:cNvPr>
          <p:cNvCxnSpPr>
            <a:cxnSpLocks/>
            <a:stCxn id="11" idx="6"/>
            <a:endCxn id="59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AD12162-D7EE-4EC2-9782-E3589D1B7EF7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0F1214-9AF5-41C4-B13E-172B62125424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0F1214-9AF5-41C4-B13E-172B6212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E7EE622-6517-4B10-8450-7FBD63A472A4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E7EE622-6517-4B10-8450-7FBD63A47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88663AA-1350-4D0D-9F73-F525B0EB303F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88663AA-1350-4D0D-9F73-F525B0EB3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7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4E3665-1473-4821-82D9-AE562406352E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4E3665-1473-4821-82D9-AE5624063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8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>
            <a:extLst>
              <a:ext uri="{FF2B5EF4-FFF2-40B4-BE49-F238E27FC236}">
                <a16:creationId xmlns:a16="http://schemas.microsoft.com/office/drawing/2014/main" id="{DD68A08C-5987-41F6-8DA7-94A7BDECC221}"/>
              </a:ext>
            </a:extLst>
          </p:cNvPr>
          <p:cNvSpPr/>
          <p:nvPr/>
        </p:nvSpPr>
        <p:spPr>
          <a:xfrm>
            <a:off x="3061487" y="2855835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E89DADB-C538-4888-B8F3-D8321F8371B8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E89DADB-C538-4888-B8F3-D8321F837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椭圆 105">
            <a:extLst>
              <a:ext uri="{FF2B5EF4-FFF2-40B4-BE49-F238E27FC236}">
                <a16:creationId xmlns:a16="http://schemas.microsoft.com/office/drawing/2014/main" id="{BFE316E6-0B9E-4E6A-8694-F9FD5DC62CC8}"/>
              </a:ext>
            </a:extLst>
          </p:cNvPr>
          <p:cNvSpPr/>
          <p:nvPr/>
        </p:nvSpPr>
        <p:spPr>
          <a:xfrm>
            <a:off x="3990630" y="3371716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EA8CC40-087B-4880-9438-2E662F0021E7}"/>
                  </a:ext>
                </a:extLst>
              </p:cNvPr>
              <p:cNvSpPr txBox="1"/>
              <p:nvPr/>
            </p:nvSpPr>
            <p:spPr>
              <a:xfrm>
                <a:off x="3961233" y="333604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EA8CC40-087B-4880-9438-2E662F002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33" y="3336043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FF61CE5-3280-4E60-8833-1D18763DE4F0}"/>
              </a:ext>
            </a:extLst>
          </p:cNvPr>
          <p:cNvCxnSpPr>
            <a:cxnSpLocks/>
            <a:stCxn id="104" idx="6"/>
            <a:endCxn id="15" idx="0"/>
          </p:cNvCxnSpPr>
          <p:nvPr/>
        </p:nvCxnSpPr>
        <p:spPr>
          <a:xfrm>
            <a:off x="3229605" y="2939894"/>
            <a:ext cx="848472" cy="7059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AC02018-E6A9-4AA8-A63F-F9731BC43D6A}"/>
              </a:ext>
            </a:extLst>
          </p:cNvPr>
          <p:cNvCxnSpPr>
            <a:cxnSpLocks/>
            <a:stCxn id="106" idx="6"/>
            <a:endCxn id="23" idx="1"/>
          </p:cNvCxnSpPr>
          <p:nvPr/>
        </p:nvCxnSpPr>
        <p:spPr>
          <a:xfrm>
            <a:off x="4158748" y="3455775"/>
            <a:ext cx="717140" cy="21472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FF5522C-F3E5-4931-8A1F-2F5787A46D0F}"/>
              </a:ext>
            </a:extLst>
          </p:cNvPr>
          <p:cNvCxnSpPr>
            <a:cxnSpLocks/>
            <a:stCxn id="104" idx="6"/>
            <a:endCxn id="16" idx="0"/>
          </p:cNvCxnSpPr>
          <p:nvPr/>
        </p:nvCxnSpPr>
        <p:spPr>
          <a:xfrm>
            <a:off x="3229605" y="2939894"/>
            <a:ext cx="848472" cy="136570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427E4F2-A880-43B7-9DC7-463E8E0DB54E}"/>
              </a:ext>
            </a:extLst>
          </p:cNvPr>
          <p:cNvCxnSpPr>
            <a:cxnSpLocks/>
            <a:stCxn id="106" idx="6"/>
            <a:endCxn id="24" idx="0"/>
          </p:cNvCxnSpPr>
          <p:nvPr/>
        </p:nvCxnSpPr>
        <p:spPr>
          <a:xfrm>
            <a:off x="4158748" y="3455775"/>
            <a:ext cx="776579" cy="84982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0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6D54B44-3025-4C7C-9A4C-7236B8C45B61}"/>
              </a:ext>
            </a:extLst>
          </p:cNvPr>
          <p:cNvCxnSpPr>
            <a:cxnSpLocks/>
            <a:stCxn id="32" idx="6"/>
            <a:endCxn id="11" idx="1"/>
          </p:cNvCxnSpPr>
          <p:nvPr/>
        </p:nvCxnSpPr>
        <p:spPr>
          <a:xfrm>
            <a:off x="2226589" y="3041141"/>
            <a:ext cx="687453" cy="29125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3F2DA7A-5329-4CFE-8473-576E2C31A95D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758318DA-20FA-4044-86D3-B53034C6006A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607C37E-99EE-4F95-A56C-03660A91B50D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111A382-1CD8-4D59-9C06-7A065ACCA6EF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7FA46F7-2923-4F6A-B252-A2272C8E707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2236653" y="3713070"/>
            <a:ext cx="653516" cy="2918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C95784A-36F5-4D7F-AE04-0CE854E87919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2236653" y="3713070"/>
            <a:ext cx="652769" cy="93214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30B7E8A-8A8F-4228-916E-F52A5E5491BC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D2F45AE-B302-441E-A40E-E818545E9AE5}"/>
              </a:ext>
            </a:extLst>
          </p:cNvPr>
          <p:cNvCxnSpPr>
            <a:cxnSpLocks/>
            <a:stCxn id="10" idx="6"/>
            <a:endCxn id="13" idx="3"/>
          </p:cNvCxnSpPr>
          <p:nvPr/>
        </p:nvCxnSpPr>
        <p:spPr>
          <a:xfrm>
            <a:off x="2234290" y="4372795"/>
            <a:ext cx="679752" cy="33185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873C5BA-910C-4BA9-BA9F-1E07B4462588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1D3D180-803E-4442-926C-B3C53C8A6FB8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20813F9-4441-4949-88C3-60B650FCD41D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F890519-9A8C-47CF-A388-9AA8CD65D1D7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559461C-73DD-4EEF-9D12-F0449C524528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AE9F79-8DA2-4012-83B9-683C8075FC32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AE9F79-8DA2-4012-83B9-683C8075F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120FFC-65E4-4545-9523-C421405073F3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120FFC-65E4-4545-9523-C42140507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9440846-2325-4129-89F8-EC2CE9A75898}"/>
              </a:ext>
            </a:extLst>
          </p:cNvPr>
          <p:cNvCxnSpPr>
            <a:cxnSpLocks/>
            <a:stCxn id="45" idx="6"/>
            <a:endCxn id="77" idx="2"/>
          </p:cNvCxnSpPr>
          <p:nvPr/>
        </p:nvCxnSpPr>
        <p:spPr>
          <a:xfrm>
            <a:off x="3425308" y="3387458"/>
            <a:ext cx="664294" cy="109963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29D9A1D-8714-4D2D-8EF2-4BFE8CC3E408}"/>
              </a:ext>
            </a:extLst>
          </p:cNvPr>
          <p:cNvCxnSpPr>
            <a:cxnSpLocks/>
            <a:stCxn id="46" idx="6"/>
            <a:endCxn id="79" idx="1"/>
          </p:cNvCxnSpPr>
          <p:nvPr/>
        </p:nvCxnSpPr>
        <p:spPr>
          <a:xfrm>
            <a:off x="3420747" y="4002773"/>
            <a:ext cx="676692" cy="48091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0C023E-430D-41CB-A022-BE360C3C3275}"/>
              </a:ext>
            </a:extLst>
          </p:cNvPr>
          <p:cNvCxnSpPr>
            <a:cxnSpLocks/>
            <a:stCxn id="47" idx="6"/>
            <a:endCxn id="78" idx="2"/>
          </p:cNvCxnSpPr>
          <p:nvPr/>
        </p:nvCxnSpPr>
        <p:spPr>
          <a:xfrm flipV="1">
            <a:off x="3417581" y="4486911"/>
            <a:ext cx="672021" cy="15830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3E56F551-9B2E-4BD4-8233-DC3A123B428C}"/>
              </a:ext>
            </a:extLst>
          </p:cNvPr>
          <p:cNvSpPr/>
          <p:nvPr/>
        </p:nvSpPr>
        <p:spPr>
          <a:xfrm>
            <a:off x="5007889" y="3679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6657DBB-18A8-4F89-92C9-820537A506E5}"/>
              </a:ext>
            </a:extLst>
          </p:cNvPr>
          <p:cNvSpPr/>
          <p:nvPr/>
        </p:nvSpPr>
        <p:spPr>
          <a:xfrm>
            <a:off x="5035220" y="439303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4A539AC-EBC2-4CF7-B2CC-D274B71C314A}"/>
              </a:ext>
            </a:extLst>
          </p:cNvPr>
          <p:cNvCxnSpPr>
            <a:cxnSpLocks/>
            <a:stCxn id="65" idx="6"/>
            <a:endCxn id="24" idx="2"/>
          </p:cNvCxnSpPr>
          <p:nvPr/>
        </p:nvCxnSpPr>
        <p:spPr>
          <a:xfrm>
            <a:off x="4608649" y="3763453"/>
            <a:ext cx="399240" cy="47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9603F5-3F0D-460B-96F6-B3FB30A834C7}"/>
              </a:ext>
            </a:extLst>
          </p:cNvPr>
          <p:cNvCxnSpPr>
            <a:cxnSpLocks/>
            <a:stCxn id="65" idx="6"/>
            <a:endCxn id="25" idx="1"/>
          </p:cNvCxnSpPr>
          <p:nvPr/>
        </p:nvCxnSpPr>
        <p:spPr>
          <a:xfrm>
            <a:off x="4608649" y="3763453"/>
            <a:ext cx="451191" cy="65420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7809EB7-BCBD-4915-A5ED-E61276CF0C0D}"/>
              </a:ext>
            </a:extLst>
          </p:cNvPr>
          <p:cNvCxnSpPr>
            <a:cxnSpLocks/>
            <a:stCxn id="77" idx="6"/>
            <a:endCxn id="25" idx="2"/>
          </p:cNvCxnSpPr>
          <p:nvPr/>
        </p:nvCxnSpPr>
        <p:spPr>
          <a:xfrm flipV="1">
            <a:off x="4625488" y="4477097"/>
            <a:ext cx="409732" cy="99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FA2F45-AFDB-4933-ABFB-1724EA50BADF}"/>
              </a:ext>
            </a:extLst>
          </p:cNvPr>
          <p:cNvCxnSpPr>
            <a:cxnSpLocks/>
            <a:stCxn id="77" idx="6"/>
            <a:endCxn id="24" idx="3"/>
          </p:cNvCxnSpPr>
          <p:nvPr/>
        </p:nvCxnSpPr>
        <p:spPr>
          <a:xfrm flipV="1">
            <a:off x="4625488" y="3823363"/>
            <a:ext cx="407021" cy="66372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0411520-5791-4314-9D3B-478C68150B12}"/>
                  </a:ext>
                </a:extLst>
              </p:cNvPr>
              <p:cNvSpPr txBox="1"/>
              <p:nvPr/>
            </p:nvSpPr>
            <p:spPr>
              <a:xfrm>
                <a:off x="4977847" y="362901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0411520-5791-4314-9D3B-478C68150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847" y="3629011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E1ADE3-B973-4381-B79F-734DDB27EB25}"/>
                  </a:ext>
                </a:extLst>
              </p:cNvPr>
              <p:cNvSpPr txBox="1"/>
              <p:nvPr/>
            </p:nvSpPr>
            <p:spPr>
              <a:xfrm>
                <a:off x="5005178" y="4342994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E1ADE3-B973-4381-B79F-734DDB27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178" y="4342994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C3CD2186-C4FA-42D4-9891-6E545819DF7D}"/>
              </a:ext>
            </a:extLst>
          </p:cNvPr>
          <p:cNvSpPr/>
          <p:nvPr/>
        </p:nvSpPr>
        <p:spPr>
          <a:xfrm>
            <a:off x="2058471" y="2957082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D7585C-09E1-4C98-9262-5D4D388A00C5}"/>
                  </a:ext>
                </a:extLst>
              </p:cNvPr>
              <p:cNvSpPr txBox="1"/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D7585C-09E1-4C98-9262-5D4D388A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D2FBB74-5A2C-45D8-B1E3-57BEE80DD024}"/>
              </a:ext>
            </a:extLst>
          </p:cNvPr>
          <p:cNvCxnSpPr>
            <a:cxnSpLocks/>
            <a:stCxn id="32" idx="6"/>
            <a:endCxn id="12" idx="1"/>
          </p:cNvCxnSpPr>
          <p:nvPr/>
        </p:nvCxnSpPr>
        <p:spPr>
          <a:xfrm>
            <a:off x="2226589" y="3041141"/>
            <a:ext cx="688200" cy="9043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F251CCA-43BF-4D07-87A0-F02DAD461E9C}"/>
              </a:ext>
            </a:extLst>
          </p:cNvPr>
          <p:cNvCxnSpPr>
            <a:cxnSpLocks/>
            <a:stCxn id="32" idx="6"/>
            <a:endCxn id="13" idx="1"/>
          </p:cNvCxnSpPr>
          <p:nvPr/>
        </p:nvCxnSpPr>
        <p:spPr>
          <a:xfrm>
            <a:off x="2226589" y="3041141"/>
            <a:ext cx="687453" cy="154463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F03A233-936A-4AF1-B80E-AFB10F91ED33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2B93F1-B6AD-4C4A-8D88-55B89BD0BF5A}"/>
                  </a:ext>
                </a:extLst>
              </p:cNvPr>
              <p:cNvSpPr/>
              <p:nvPr/>
            </p:nvSpPr>
            <p:spPr>
              <a:xfrm>
                <a:off x="3346317" y="2957315"/>
                <a:ext cx="381323" cy="24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2B93F1-B6AD-4C4A-8D88-55B89BD0B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317" y="2957315"/>
                <a:ext cx="381323" cy="2460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A23DF8-B368-4957-A1DC-A35B7FC087C3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A23DF8-B368-4957-A1DC-A35B7FC0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9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5F523D-A8CF-42FF-941A-F36F763F9F5A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5F523D-A8CF-42FF-941A-F36F763F9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10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27AD228-79A5-4AE3-B1FA-AC9FBEAE3DB6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27AD228-79A5-4AE3-B1FA-AC9FBEAE3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11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29FDD253-6563-4574-B4DC-AC9C6C5ED3EA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FA1C8E8-BAF4-457C-9A56-5BBAA4490F3B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6F89541-FE65-41D4-8055-F576145FD199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1E71218-4188-48F1-9669-0C0AD1B17F6F}"/>
              </a:ext>
            </a:extLst>
          </p:cNvPr>
          <p:cNvCxnSpPr>
            <a:stCxn id="11" idx="6"/>
            <a:endCxn id="45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0D6C48F-9182-4B22-851C-F82E82E2D954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0D6C48F-9182-4B22-851C-F82E82E2D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DD8DF37-8550-40B9-B587-390E58E76418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DD8DF37-8550-40B9-B587-390E58E76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3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ADEAF1F-EB7C-4D25-ADE9-09C724CF0AE0}"/>
              </a:ext>
            </a:extLst>
          </p:cNvPr>
          <p:cNvCxnSpPr>
            <a:cxnSpLocks/>
            <a:stCxn id="12" idx="6"/>
            <a:endCxn id="46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9D3FE33-E2CB-4AAD-815C-30A7A091EA5A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817BF-820B-422B-9BB0-08AC20B80684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817BF-820B-422B-9BB0-08AC20B80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9A7DDB5-3C5A-4509-AFC2-9615B1BD370B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9A7DDB5-3C5A-4509-AFC2-9615B1BD3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DCEDB4-1654-4198-B6D2-3E0AC5B39558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DCEDB4-1654-4198-B6D2-3E0AC5B39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5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BB6FBD6-FAB8-4DB5-A962-6F6F39149E2D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BB6FBD6-FAB8-4DB5-A962-6F6F39149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6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椭圆 56">
            <a:extLst>
              <a:ext uri="{FF2B5EF4-FFF2-40B4-BE49-F238E27FC236}">
                <a16:creationId xmlns:a16="http://schemas.microsoft.com/office/drawing/2014/main" id="{52A33085-C80E-4468-A6C7-A0EF9E27E717}"/>
              </a:ext>
            </a:extLst>
          </p:cNvPr>
          <p:cNvSpPr/>
          <p:nvPr/>
        </p:nvSpPr>
        <p:spPr>
          <a:xfrm>
            <a:off x="3061487" y="2855835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1A192E-1877-47C9-9A04-45FABC010E51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1A192E-1877-47C9-9A04-45FABC010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11FAA22-CA79-419F-B521-D0072903B724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3229605" y="2939894"/>
            <a:ext cx="843158" cy="8235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6AEB819-36ED-4D68-AF0B-584A9CABBB3B}"/>
              </a:ext>
            </a:extLst>
          </p:cNvPr>
          <p:cNvCxnSpPr>
            <a:cxnSpLocks/>
            <a:stCxn id="94" idx="6"/>
            <a:endCxn id="24" idx="1"/>
          </p:cNvCxnSpPr>
          <p:nvPr/>
        </p:nvCxnSpPr>
        <p:spPr>
          <a:xfrm>
            <a:off x="4427014" y="3311106"/>
            <a:ext cx="605495" cy="39337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E801B43-16F8-4602-9589-D0F993EA8A12}"/>
              </a:ext>
            </a:extLst>
          </p:cNvPr>
          <p:cNvCxnSpPr>
            <a:cxnSpLocks/>
            <a:stCxn id="57" idx="6"/>
            <a:endCxn id="77" idx="2"/>
          </p:cNvCxnSpPr>
          <p:nvPr/>
        </p:nvCxnSpPr>
        <p:spPr>
          <a:xfrm>
            <a:off x="3229605" y="2939894"/>
            <a:ext cx="859997" cy="154719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7023106-4272-4832-BE84-3B8C8A3025AE}"/>
              </a:ext>
            </a:extLst>
          </p:cNvPr>
          <p:cNvCxnSpPr>
            <a:cxnSpLocks/>
            <a:stCxn id="94" idx="6"/>
            <a:endCxn id="25" idx="0"/>
          </p:cNvCxnSpPr>
          <p:nvPr/>
        </p:nvCxnSpPr>
        <p:spPr>
          <a:xfrm>
            <a:off x="4427014" y="3311106"/>
            <a:ext cx="692265" cy="108193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FA651E50-69C1-47F6-9213-F9541B51A1E9}"/>
              </a:ext>
            </a:extLst>
          </p:cNvPr>
          <p:cNvSpPr/>
          <p:nvPr/>
        </p:nvSpPr>
        <p:spPr>
          <a:xfrm>
            <a:off x="4072763" y="3501837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D134A56-8933-4DA0-B208-87E2FD2C129B}"/>
              </a:ext>
            </a:extLst>
          </p:cNvPr>
          <p:cNvSpPr/>
          <p:nvPr/>
        </p:nvSpPr>
        <p:spPr>
          <a:xfrm>
            <a:off x="4072763" y="367921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A1FD677-92A5-4B57-AA5F-CFC317425CA2}"/>
                  </a:ext>
                </a:extLst>
              </p:cNvPr>
              <p:cNvSpPr txBox="1"/>
              <p:nvPr/>
            </p:nvSpPr>
            <p:spPr>
              <a:xfrm>
                <a:off x="4080600" y="3702342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A1FD677-92A5-4B57-AA5F-CFC31742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600" y="3702342"/>
                <a:ext cx="149336" cy="115288"/>
              </a:xfrm>
              <a:prstGeom prst="rect">
                <a:avLst/>
              </a:prstGeom>
              <a:blipFill>
                <a:blip r:embed="rId18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椭圆 67">
            <a:extLst>
              <a:ext uri="{FF2B5EF4-FFF2-40B4-BE49-F238E27FC236}">
                <a16:creationId xmlns:a16="http://schemas.microsoft.com/office/drawing/2014/main" id="{434B8007-7D06-45F2-B27C-4F4D5E21575E}"/>
              </a:ext>
            </a:extLst>
          </p:cNvPr>
          <p:cNvSpPr/>
          <p:nvPr/>
        </p:nvSpPr>
        <p:spPr>
          <a:xfrm>
            <a:off x="4440531" y="367483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D1B4E3A-D169-451B-8E6F-97E59029371E}"/>
              </a:ext>
            </a:extLst>
          </p:cNvPr>
          <p:cNvCxnSpPr>
            <a:stCxn id="66" idx="6"/>
            <a:endCxn id="68" idx="2"/>
          </p:cNvCxnSpPr>
          <p:nvPr/>
        </p:nvCxnSpPr>
        <p:spPr>
          <a:xfrm flipV="1">
            <a:off x="4240881" y="3758896"/>
            <a:ext cx="199650" cy="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15222C-D5CF-4B4D-BF0B-BC94CA387618}"/>
                  </a:ext>
                </a:extLst>
              </p:cNvPr>
              <p:cNvSpPr txBox="1"/>
              <p:nvPr/>
            </p:nvSpPr>
            <p:spPr>
              <a:xfrm>
                <a:off x="4169452" y="356491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15222C-D5CF-4B4D-BF0B-BC94CA38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452" y="3564916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C7BC753-8CE8-4319-8A33-4B7DC4A2080B}"/>
                  </a:ext>
                </a:extLst>
              </p:cNvPr>
              <p:cNvSpPr txBox="1"/>
              <p:nvPr/>
            </p:nvSpPr>
            <p:spPr>
              <a:xfrm>
                <a:off x="4464786" y="3693357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C7BC753-8CE8-4319-8A33-4B7DC4A20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786" y="3693357"/>
                <a:ext cx="144848" cy="115288"/>
              </a:xfrm>
              <a:prstGeom prst="rect">
                <a:avLst/>
              </a:prstGeom>
              <a:blipFill>
                <a:blip r:embed="rId20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椭圆 76">
            <a:extLst>
              <a:ext uri="{FF2B5EF4-FFF2-40B4-BE49-F238E27FC236}">
                <a16:creationId xmlns:a16="http://schemas.microsoft.com/office/drawing/2014/main" id="{E91242F0-CF16-4376-8191-432890A3CAD3}"/>
              </a:ext>
            </a:extLst>
          </p:cNvPr>
          <p:cNvSpPr/>
          <p:nvPr/>
        </p:nvSpPr>
        <p:spPr>
          <a:xfrm>
            <a:off x="4089602" y="4225473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1F8A19D-D4E0-4009-9C59-0C81D50EA1FB}"/>
              </a:ext>
            </a:extLst>
          </p:cNvPr>
          <p:cNvSpPr/>
          <p:nvPr/>
        </p:nvSpPr>
        <p:spPr>
          <a:xfrm>
            <a:off x="4089602" y="440285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1E5492-7929-4AFB-A870-9B16CC016217}"/>
                  </a:ext>
                </a:extLst>
              </p:cNvPr>
              <p:cNvSpPr txBox="1"/>
              <p:nvPr/>
            </p:nvSpPr>
            <p:spPr>
              <a:xfrm>
                <a:off x="4097439" y="4425978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1E5492-7929-4AFB-A870-9B16CC01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439" y="4425978"/>
                <a:ext cx="149336" cy="115416"/>
              </a:xfrm>
              <a:prstGeom prst="rect">
                <a:avLst/>
              </a:prstGeom>
              <a:blipFill>
                <a:blip r:embed="rId21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FE6DEB39-9BDB-4842-A072-565FE5411090}"/>
              </a:ext>
            </a:extLst>
          </p:cNvPr>
          <p:cNvSpPr/>
          <p:nvPr/>
        </p:nvSpPr>
        <p:spPr>
          <a:xfrm>
            <a:off x="4457370" y="439847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DEDD861-3182-43E2-AF19-67947D1C2F0C}"/>
              </a:ext>
            </a:extLst>
          </p:cNvPr>
          <p:cNvCxnSpPr>
            <a:stCxn id="78" idx="6"/>
            <a:endCxn id="80" idx="2"/>
          </p:cNvCxnSpPr>
          <p:nvPr/>
        </p:nvCxnSpPr>
        <p:spPr>
          <a:xfrm flipV="1">
            <a:off x="4257720" y="4482532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16F035A-D084-4BC8-902E-6B3E9D0E6A88}"/>
                  </a:ext>
                </a:extLst>
              </p:cNvPr>
              <p:cNvSpPr txBox="1"/>
              <p:nvPr/>
            </p:nvSpPr>
            <p:spPr>
              <a:xfrm>
                <a:off x="4186291" y="428855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16F035A-D084-4BC8-902E-6B3E9D0E6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291" y="4288552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05130AC-42DC-4714-9FD7-BC05F40A85C4}"/>
                  </a:ext>
                </a:extLst>
              </p:cNvPr>
              <p:cNvSpPr txBox="1"/>
              <p:nvPr/>
            </p:nvSpPr>
            <p:spPr>
              <a:xfrm>
                <a:off x="4481625" y="4416993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05130AC-42DC-4714-9FD7-BC05F40A8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625" y="4416993"/>
                <a:ext cx="144848" cy="119456"/>
              </a:xfrm>
              <a:prstGeom prst="rect">
                <a:avLst/>
              </a:prstGeom>
              <a:blipFill>
                <a:blip r:embed="rId22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46CA816-AB53-48B1-BEFB-D9A72644FE23}"/>
              </a:ext>
            </a:extLst>
          </p:cNvPr>
          <p:cNvCxnSpPr>
            <a:cxnSpLocks/>
            <a:stCxn id="45" idx="6"/>
            <a:endCxn id="67" idx="1"/>
          </p:cNvCxnSpPr>
          <p:nvPr/>
        </p:nvCxnSpPr>
        <p:spPr>
          <a:xfrm>
            <a:off x="3425308" y="3387458"/>
            <a:ext cx="655292" cy="37252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EF5F9DE-46F4-4D77-9FA6-80EC0401712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3415401" y="3759986"/>
            <a:ext cx="665199" cy="2591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D036539-4E74-4DEA-8540-12B21ACB45A0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 flipV="1">
            <a:off x="3417581" y="3763453"/>
            <a:ext cx="655182" cy="88176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9FE962B-EAD0-4D57-9BD0-403FE677719F}"/>
                  </a:ext>
                </a:extLst>
              </p:cNvPr>
              <p:cNvSpPr txBox="1"/>
              <p:nvPr/>
            </p:nvSpPr>
            <p:spPr>
              <a:xfrm>
                <a:off x="3420676" y="3496408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9FE962B-EAD0-4D57-9BD0-403FE6777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76" y="3496408"/>
                <a:ext cx="218906" cy="153760"/>
              </a:xfrm>
              <a:prstGeom prst="rect">
                <a:avLst/>
              </a:prstGeom>
              <a:blipFill>
                <a:blip r:embed="rId23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EB46C6A-5B6F-4E34-8E78-E128AB18E149}"/>
                  </a:ext>
                </a:extLst>
              </p:cNvPr>
              <p:cNvSpPr txBox="1"/>
              <p:nvPr/>
            </p:nvSpPr>
            <p:spPr>
              <a:xfrm>
                <a:off x="3440784" y="3970824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EB46C6A-5B6F-4E34-8E78-E128AB18E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784" y="3970824"/>
                <a:ext cx="218906" cy="153760"/>
              </a:xfrm>
              <a:prstGeom prst="rect">
                <a:avLst/>
              </a:prstGeom>
              <a:blipFill>
                <a:blip r:embed="rId24"/>
                <a:stretch>
                  <a:fillRect l="-5556" r="-833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FE2D565-8EE0-4E2A-A4B1-956C6373C900}"/>
                  </a:ext>
                </a:extLst>
              </p:cNvPr>
              <p:cNvSpPr txBox="1"/>
              <p:nvPr/>
            </p:nvSpPr>
            <p:spPr>
              <a:xfrm>
                <a:off x="3427526" y="4570002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FE2D565-8EE0-4E2A-A4B1-956C6373C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526" y="4570002"/>
                <a:ext cx="218906" cy="153760"/>
              </a:xfrm>
              <a:prstGeom prst="rect">
                <a:avLst/>
              </a:prstGeom>
              <a:blipFill>
                <a:blip r:embed="rId25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椭圆 93">
            <a:extLst>
              <a:ext uri="{FF2B5EF4-FFF2-40B4-BE49-F238E27FC236}">
                <a16:creationId xmlns:a16="http://schemas.microsoft.com/office/drawing/2014/main" id="{5617BBE3-E0D1-4A7F-BA70-00D3BF190A2E}"/>
              </a:ext>
            </a:extLst>
          </p:cNvPr>
          <p:cNvSpPr/>
          <p:nvPr/>
        </p:nvSpPr>
        <p:spPr>
          <a:xfrm>
            <a:off x="4258896" y="3227047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4C735F0-3E4B-4133-8A88-31800CAA8710}"/>
                  </a:ext>
                </a:extLst>
              </p:cNvPr>
              <p:cNvSpPr txBox="1"/>
              <p:nvPr/>
            </p:nvSpPr>
            <p:spPr>
              <a:xfrm>
                <a:off x="4229499" y="3191374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4C735F0-3E4B-4133-8A88-31800CAA8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499" y="3191374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15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06DDB45-A5BE-49B0-8502-AD2940330816}"/>
              </a:ext>
            </a:extLst>
          </p:cNvPr>
          <p:cNvCxnSpPr>
            <a:cxnSpLocks/>
            <a:stCxn id="76" idx="6"/>
            <a:endCxn id="101" idx="1"/>
          </p:cNvCxnSpPr>
          <p:nvPr/>
        </p:nvCxnSpPr>
        <p:spPr>
          <a:xfrm>
            <a:off x="4119686" y="3294278"/>
            <a:ext cx="665329" cy="97364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57256C9C-1A75-4E98-A80B-81726CDEB11A}"/>
              </a:ext>
            </a:extLst>
          </p:cNvPr>
          <p:cNvCxnSpPr>
            <a:cxnSpLocks/>
            <a:stCxn id="29" idx="6"/>
            <a:endCxn id="13" idx="1"/>
          </p:cNvCxnSpPr>
          <p:nvPr/>
        </p:nvCxnSpPr>
        <p:spPr>
          <a:xfrm>
            <a:off x="2493709" y="3045715"/>
            <a:ext cx="420333" cy="28668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0A132EF-2C55-4742-8578-EFD58BF04854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501410" y="3451276"/>
            <a:ext cx="412632" cy="92609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BDCAA316-9436-4266-85F9-49C900CF756E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A1F85FD-8EBF-4CF3-A092-204E688415DD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1ACE19B-E920-4A6B-93D6-85008851A22D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BC2B902-0168-4766-9ED9-CF93257C4B2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2503773" y="3717644"/>
            <a:ext cx="386396" cy="28731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E5D7C29-FA10-4C94-8579-CCFFAFC13BDE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2503773" y="3717644"/>
            <a:ext cx="385649" cy="92757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AC476A-3464-4680-91E0-5434B62E0121}"/>
              </a:ext>
            </a:extLst>
          </p:cNvPr>
          <p:cNvCxnSpPr>
            <a:cxnSpLocks/>
            <a:stCxn id="12" idx="6"/>
            <a:endCxn id="14" idx="3"/>
          </p:cNvCxnSpPr>
          <p:nvPr/>
        </p:nvCxnSpPr>
        <p:spPr>
          <a:xfrm flipV="1">
            <a:off x="2501410" y="4064401"/>
            <a:ext cx="413379" cy="31296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E19D358-391D-4547-9324-5B74C136DF70}"/>
              </a:ext>
            </a:extLst>
          </p:cNvPr>
          <p:cNvCxnSpPr>
            <a:cxnSpLocks/>
            <a:stCxn id="12" idx="6"/>
            <a:endCxn id="15" idx="3"/>
          </p:cNvCxnSpPr>
          <p:nvPr/>
        </p:nvCxnSpPr>
        <p:spPr>
          <a:xfrm>
            <a:off x="2501410" y="4377369"/>
            <a:ext cx="412632" cy="3272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35158BC4-31DA-4F4A-84C5-25241A9DF243}"/>
              </a:ext>
            </a:extLst>
          </p:cNvPr>
          <p:cNvSpPr/>
          <p:nvPr/>
        </p:nvSpPr>
        <p:spPr>
          <a:xfrm>
            <a:off x="2335655" y="363358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6C618A4-DABC-4938-860C-0C30E94B242D}"/>
              </a:ext>
            </a:extLst>
          </p:cNvPr>
          <p:cNvSpPr/>
          <p:nvPr/>
        </p:nvSpPr>
        <p:spPr>
          <a:xfrm>
            <a:off x="2333292" y="429331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85F0135-654E-4923-B8D3-4B0C3D7C9E03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BE5B7DE-4E90-4CD8-A524-0784040576D3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AE7637-8759-41F4-9E38-61BB1A99D811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6A6ADD-4C57-4F8E-8137-EBC581BF0639}"/>
                  </a:ext>
                </a:extLst>
              </p:cNvPr>
              <p:cNvSpPr txBox="1"/>
              <p:nvPr/>
            </p:nvSpPr>
            <p:spPr>
              <a:xfrm>
                <a:off x="2296194" y="35930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6A6ADD-4C57-4F8E-8137-EBC581BF0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94" y="3593057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2FE19F-2052-438D-86A2-6725C23B1E1E}"/>
                  </a:ext>
                </a:extLst>
              </p:cNvPr>
              <p:cNvSpPr txBox="1"/>
              <p:nvPr/>
            </p:nvSpPr>
            <p:spPr>
              <a:xfrm>
                <a:off x="2286130" y="426013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2FE19F-2052-438D-86A2-6725C23B1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130" y="4260131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C9CC571-A088-4CFE-BEE4-113FB0F95D46}"/>
              </a:ext>
            </a:extLst>
          </p:cNvPr>
          <p:cNvCxnSpPr>
            <a:cxnSpLocks/>
            <a:stCxn id="38" idx="6"/>
            <a:endCxn id="63" idx="2"/>
          </p:cNvCxnSpPr>
          <p:nvPr/>
        </p:nvCxnSpPr>
        <p:spPr>
          <a:xfrm>
            <a:off x="3425308" y="3387458"/>
            <a:ext cx="356966" cy="108280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EC2147-BB52-4216-B23E-5CC16DC88D68}"/>
              </a:ext>
            </a:extLst>
          </p:cNvPr>
          <p:cNvCxnSpPr>
            <a:cxnSpLocks/>
            <a:stCxn id="39" idx="6"/>
            <a:endCxn id="65" idx="1"/>
          </p:cNvCxnSpPr>
          <p:nvPr/>
        </p:nvCxnSpPr>
        <p:spPr>
          <a:xfrm>
            <a:off x="3420747" y="4002773"/>
            <a:ext cx="369364" cy="4640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908C628-B447-48A1-82E0-1E00285B7E28}"/>
              </a:ext>
            </a:extLst>
          </p:cNvPr>
          <p:cNvCxnSpPr>
            <a:cxnSpLocks/>
            <a:stCxn id="40" idx="6"/>
            <a:endCxn id="64" idx="2"/>
          </p:cNvCxnSpPr>
          <p:nvPr/>
        </p:nvCxnSpPr>
        <p:spPr>
          <a:xfrm flipV="1">
            <a:off x="3417581" y="4470083"/>
            <a:ext cx="364693" cy="17513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0B74D6-BB17-402F-B0B0-6512F4048012}"/>
              </a:ext>
            </a:extLst>
          </p:cNvPr>
          <p:cNvCxnSpPr>
            <a:cxnSpLocks/>
            <a:stCxn id="56" idx="6"/>
            <a:endCxn id="94" idx="2"/>
          </p:cNvCxnSpPr>
          <p:nvPr/>
        </p:nvCxnSpPr>
        <p:spPr>
          <a:xfrm flipV="1">
            <a:off x="4301321" y="3737793"/>
            <a:ext cx="408351" cy="88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9834BAD-CB93-426F-9290-70485608ECDD}"/>
              </a:ext>
            </a:extLst>
          </p:cNvPr>
          <p:cNvCxnSpPr>
            <a:cxnSpLocks/>
            <a:stCxn id="56" idx="6"/>
            <a:endCxn id="101" idx="2"/>
          </p:cNvCxnSpPr>
          <p:nvPr/>
        </p:nvCxnSpPr>
        <p:spPr>
          <a:xfrm>
            <a:off x="4301321" y="3746625"/>
            <a:ext cx="405215" cy="7062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E2F5C85-BDC4-4410-A510-1ED533A75D5A}"/>
              </a:ext>
            </a:extLst>
          </p:cNvPr>
          <p:cNvCxnSpPr>
            <a:cxnSpLocks/>
            <a:stCxn id="63" idx="6"/>
            <a:endCxn id="101" idx="2"/>
          </p:cNvCxnSpPr>
          <p:nvPr/>
        </p:nvCxnSpPr>
        <p:spPr>
          <a:xfrm flipV="1">
            <a:off x="4318160" y="4452910"/>
            <a:ext cx="388376" cy="1735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DD8DB81-E7D4-4210-A272-83FDD4702113}"/>
              </a:ext>
            </a:extLst>
          </p:cNvPr>
          <p:cNvCxnSpPr>
            <a:cxnSpLocks/>
            <a:stCxn id="63" idx="6"/>
            <a:endCxn id="94" idx="2"/>
          </p:cNvCxnSpPr>
          <p:nvPr/>
        </p:nvCxnSpPr>
        <p:spPr>
          <a:xfrm flipV="1">
            <a:off x="4318160" y="3737793"/>
            <a:ext cx="391512" cy="7324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61076E13-456D-407A-9AAE-12CD6148FD0B}"/>
              </a:ext>
            </a:extLst>
          </p:cNvPr>
          <p:cNvSpPr/>
          <p:nvPr/>
        </p:nvSpPr>
        <p:spPr>
          <a:xfrm>
            <a:off x="2325591" y="2961656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FFFCB4-0B7E-486E-ADDF-4DF9AE86BDD2}"/>
                  </a:ext>
                </a:extLst>
              </p:cNvPr>
              <p:cNvSpPr txBox="1"/>
              <p:nvPr/>
            </p:nvSpPr>
            <p:spPr>
              <a:xfrm>
                <a:off x="2296194" y="29259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FFFCB4-0B7E-486E-ADDF-4DF9AE86B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94" y="29259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2EBF116-1DEB-4120-98EB-8C57A9C7C08B}"/>
              </a:ext>
            </a:extLst>
          </p:cNvPr>
          <p:cNvCxnSpPr>
            <a:cxnSpLocks/>
            <a:stCxn id="29" idx="6"/>
            <a:endCxn id="14" idx="1"/>
          </p:cNvCxnSpPr>
          <p:nvPr/>
        </p:nvCxnSpPr>
        <p:spPr>
          <a:xfrm>
            <a:off x="2493709" y="3045715"/>
            <a:ext cx="421080" cy="89980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7C9A1FB-A408-4BF3-A7DB-B724D5499871}"/>
              </a:ext>
            </a:extLst>
          </p:cNvPr>
          <p:cNvCxnSpPr>
            <a:cxnSpLocks/>
            <a:stCxn id="29" idx="6"/>
            <a:endCxn id="15" idx="1"/>
          </p:cNvCxnSpPr>
          <p:nvPr/>
        </p:nvCxnSpPr>
        <p:spPr>
          <a:xfrm>
            <a:off x="2493709" y="3045715"/>
            <a:ext cx="420333" cy="154006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5E2A5DD-FC0B-4781-937D-6C6DEB03FDE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503773" y="3391837"/>
            <a:ext cx="385649" cy="32580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22AFC3-47C0-4A33-BFEC-B3F6B634B6F5}"/>
                  </a:ext>
                </a:extLst>
              </p:cNvPr>
              <p:cNvSpPr/>
              <p:nvPr/>
            </p:nvSpPr>
            <p:spPr>
              <a:xfrm>
                <a:off x="4260376" y="3185580"/>
                <a:ext cx="381323" cy="24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22AFC3-47C0-4A33-BFEC-B3F6B634B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76" y="3185580"/>
                <a:ext cx="381323" cy="246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576B86-83B7-44A6-A42D-1685151CB452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576B86-83B7-44A6-A42D-1685151C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7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A34599D-F616-4F7D-BED1-994A8C5043EA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A34599D-F616-4F7D-BED1-994A8C504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8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D6330E-3BDA-4435-866A-9550D6D1A945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D6330E-3BDA-4435-866A-9550D6D1A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9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AEE02D00-2183-4329-A055-0AAB6006ED07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D0DF39A-7CA5-44F7-886A-1D85A603C7E2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BBEB970-9812-4363-A3CE-072C76D12406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A876CB3-D289-4DAF-A422-D7E7C9DF8B84}"/>
              </a:ext>
            </a:extLst>
          </p:cNvPr>
          <p:cNvCxnSpPr>
            <a:stCxn id="13" idx="6"/>
            <a:endCxn id="38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1FE59FB-7814-4477-805C-9B1588244D69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1FE59FB-7814-4477-805C-9B1588244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0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97D0D0-45D5-42F7-9A48-E3F7DBEB01B5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97D0D0-45D5-42F7-9A48-E3F7DBEB0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1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2959538-50EA-4A9C-AB8F-5008A232FA98}"/>
              </a:ext>
            </a:extLst>
          </p:cNvPr>
          <p:cNvCxnSpPr>
            <a:cxnSpLocks/>
            <a:stCxn id="14" idx="6"/>
            <a:endCxn id="39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A5CB22C-D9C7-45DA-B226-B5F87A7448E8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372DE6-3B87-4662-ADB0-F7CF16FF6109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372DE6-3B87-4662-ADB0-F7CF16FF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EFF69EF-30DE-4C83-AE9F-4136577236CF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EFF69EF-30DE-4C83-AE9F-413657723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7801708-0B3D-4F33-9404-EA1C77817A22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7801708-0B3D-4F33-9404-EA1C77817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3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7683EDA-6348-4AA4-914A-CA82A0C8A1FA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7683EDA-6348-4AA4-914A-CA82A0C8A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4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4F9C71C-B3EC-4FF5-8796-162A01B17884}"/>
              </a:ext>
            </a:extLst>
          </p:cNvPr>
          <p:cNvCxnSpPr>
            <a:cxnSpLocks/>
            <a:stCxn id="78" idx="6"/>
            <a:endCxn id="56" idx="2"/>
          </p:cNvCxnSpPr>
          <p:nvPr/>
        </p:nvCxnSpPr>
        <p:spPr>
          <a:xfrm>
            <a:off x="3225068" y="2921346"/>
            <a:ext cx="540367" cy="82527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10C7EDB-9CC5-4B05-A926-127847F5C66F}"/>
              </a:ext>
            </a:extLst>
          </p:cNvPr>
          <p:cNvCxnSpPr>
            <a:cxnSpLocks/>
            <a:stCxn id="78" idx="6"/>
            <a:endCxn id="63" idx="2"/>
          </p:cNvCxnSpPr>
          <p:nvPr/>
        </p:nvCxnSpPr>
        <p:spPr>
          <a:xfrm>
            <a:off x="3225068" y="2921346"/>
            <a:ext cx="557206" cy="154891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32C0D2EF-F3FA-4032-896A-1A60F280FDBF}"/>
              </a:ext>
            </a:extLst>
          </p:cNvPr>
          <p:cNvSpPr/>
          <p:nvPr/>
        </p:nvSpPr>
        <p:spPr>
          <a:xfrm>
            <a:off x="3765435" y="348500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A3BA3774-D3DF-4B29-9544-7EDD5EC47958}"/>
              </a:ext>
            </a:extLst>
          </p:cNvPr>
          <p:cNvSpPr/>
          <p:nvPr/>
        </p:nvSpPr>
        <p:spPr>
          <a:xfrm>
            <a:off x="3765435" y="366238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1E79F19-E7FC-45C4-8842-6030ACBB6B42}"/>
                  </a:ext>
                </a:extLst>
              </p:cNvPr>
              <p:cNvSpPr txBox="1"/>
              <p:nvPr/>
            </p:nvSpPr>
            <p:spPr>
              <a:xfrm>
                <a:off x="3773272" y="368551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1E79F19-E7FC-45C4-8842-6030ACBB6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272" y="3685514"/>
                <a:ext cx="149336" cy="115288"/>
              </a:xfrm>
              <a:prstGeom prst="rect">
                <a:avLst/>
              </a:prstGeom>
              <a:blipFill>
                <a:blip r:embed="rId15"/>
                <a:stretch>
                  <a:fillRect l="-8333" t="-5556" r="-12500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>
            <a:extLst>
              <a:ext uri="{FF2B5EF4-FFF2-40B4-BE49-F238E27FC236}">
                <a16:creationId xmlns:a16="http://schemas.microsoft.com/office/drawing/2014/main" id="{EC445D1A-487D-4DA6-9528-14179033A63F}"/>
              </a:ext>
            </a:extLst>
          </p:cNvPr>
          <p:cNvSpPr/>
          <p:nvPr/>
        </p:nvSpPr>
        <p:spPr>
          <a:xfrm>
            <a:off x="4133203" y="365800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A40A888-3BF0-4F46-B9AD-7CF04BE03DA4}"/>
              </a:ext>
            </a:extLst>
          </p:cNvPr>
          <p:cNvCxnSpPr>
            <a:stCxn id="57" idx="6"/>
            <a:endCxn id="59" idx="2"/>
          </p:cNvCxnSpPr>
          <p:nvPr/>
        </p:nvCxnSpPr>
        <p:spPr>
          <a:xfrm flipV="1">
            <a:off x="3933553" y="374206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3AC7D8A-FAAA-4C67-B24F-B49DDB9CA8DA}"/>
                  </a:ext>
                </a:extLst>
              </p:cNvPr>
              <p:cNvSpPr txBox="1"/>
              <p:nvPr/>
            </p:nvSpPr>
            <p:spPr>
              <a:xfrm>
                <a:off x="3862124" y="35480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3AC7D8A-FAAA-4C67-B24F-B49DDB9CA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124" y="3548088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B1EB085-4C61-48DC-9059-199BE280A687}"/>
                  </a:ext>
                </a:extLst>
              </p:cNvPr>
              <p:cNvSpPr txBox="1"/>
              <p:nvPr/>
            </p:nvSpPr>
            <p:spPr>
              <a:xfrm>
                <a:off x="4157458" y="367652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B1EB085-4C61-48DC-9059-199BE280A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58" y="3676529"/>
                <a:ext cx="144848" cy="115288"/>
              </a:xfrm>
              <a:prstGeom prst="rect">
                <a:avLst/>
              </a:prstGeom>
              <a:blipFill>
                <a:blip r:embed="rId17"/>
                <a:stretch>
                  <a:fillRect l="-8333" r="-8333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C7756D71-5D04-4EFD-A50F-34928499CA1C}"/>
              </a:ext>
            </a:extLst>
          </p:cNvPr>
          <p:cNvSpPr/>
          <p:nvPr/>
        </p:nvSpPr>
        <p:spPr>
          <a:xfrm>
            <a:off x="3782274" y="4208645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5F905E6-445F-4B6C-8049-7ADDD3031084}"/>
              </a:ext>
            </a:extLst>
          </p:cNvPr>
          <p:cNvSpPr/>
          <p:nvPr/>
        </p:nvSpPr>
        <p:spPr>
          <a:xfrm>
            <a:off x="3782274" y="438602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6425AD1-A20C-4957-9EB8-FF5E2B274B55}"/>
                  </a:ext>
                </a:extLst>
              </p:cNvPr>
              <p:cNvSpPr txBox="1"/>
              <p:nvPr/>
            </p:nvSpPr>
            <p:spPr>
              <a:xfrm>
                <a:off x="3790111" y="4409150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6425AD1-A20C-4957-9EB8-FF5E2B274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11" y="4409150"/>
                <a:ext cx="149336" cy="115416"/>
              </a:xfrm>
              <a:prstGeom prst="rect">
                <a:avLst/>
              </a:prstGeom>
              <a:blipFill>
                <a:blip r:embed="rId18"/>
                <a:stretch>
                  <a:fillRect l="-8333" r="-125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椭圆 65">
            <a:extLst>
              <a:ext uri="{FF2B5EF4-FFF2-40B4-BE49-F238E27FC236}">
                <a16:creationId xmlns:a16="http://schemas.microsoft.com/office/drawing/2014/main" id="{F92B77EF-C6A1-4912-9811-114DB45DE681}"/>
              </a:ext>
            </a:extLst>
          </p:cNvPr>
          <p:cNvSpPr/>
          <p:nvPr/>
        </p:nvSpPr>
        <p:spPr>
          <a:xfrm>
            <a:off x="4150042" y="438164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CC650F1-5662-4B38-A73E-C04C480316CF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 flipV="1">
            <a:off x="3950392" y="4465704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324345F-5F4B-490C-ABE9-DB0BD5010763}"/>
                  </a:ext>
                </a:extLst>
              </p:cNvPr>
              <p:cNvSpPr txBox="1"/>
              <p:nvPr/>
            </p:nvSpPr>
            <p:spPr>
              <a:xfrm>
                <a:off x="3878963" y="4271724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324345F-5F4B-490C-ABE9-DB0BD5010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963" y="4271724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67857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A23CC3-3293-42DB-876E-1604B7A7A7FB}"/>
                  </a:ext>
                </a:extLst>
              </p:cNvPr>
              <p:cNvSpPr txBox="1"/>
              <p:nvPr/>
            </p:nvSpPr>
            <p:spPr>
              <a:xfrm>
                <a:off x="4174297" y="4400165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A23CC3-3293-42DB-876E-1604B7A7A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297" y="4400165"/>
                <a:ext cx="144848" cy="119456"/>
              </a:xfrm>
              <a:prstGeom prst="rect">
                <a:avLst/>
              </a:prstGeom>
              <a:blipFill>
                <a:blip r:embed="rId20"/>
                <a:stretch>
                  <a:fillRect l="-8333" t="-5263" r="-8333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33AC177-8C4D-450A-B165-2BDE81E0A84E}"/>
              </a:ext>
            </a:extLst>
          </p:cNvPr>
          <p:cNvCxnSpPr>
            <a:cxnSpLocks/>
            <a:stCxn id="38" idx="6"/>
            <a:endCxn id="58" idx="1"/>
          </p:cNvCxnSpPr>
          <p:nvPr/>
        </p:nvCxnSpPr>
        <p:spPr>
          <a:xfrm>
            <a:off x="3425308" y="3387458"/>
            <a:ext cx="347964" cy="35570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1F81075-F850-48CC-BEA2-D18170AE37BB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3108073" y="3743158"/>
            <a:ext cx="665199" cy="25912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F4104DB-FC7A-4EC8-B771-8072CCE19B84}"/>
              </a:ext>
            </a:extLst>
          </p:cNvPr>
          <p:cNvCxnSpPr>
            <a:cxnSpLocks/>
            <a:stCxn id="40" idx="6"/>
            <a:endCxn id="56" idx="2"/>
          </p:cNvCxnSpPr>
          <p:nvPr/>
        </p:nvCxnSpPr>
        <p:spPr>
          <a:xfrm flipV="1">
            <a:off x="3417581" y="3746625"/>
            <a:ext cx="347854" cy="89859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75F0307-8275-42BF-89AF-C9B9AB06E09E}"/>
                  </a:ext>
                </a:extLst>
              </p:cNvPr>
              <p:cNvSpPr txBox="1"/>
              <p:nvPr/>
            </p:nvSpPr>
            <p:spPr>
              <a:xfrm>
                <a:off x="4326163" y="3575200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75F0307-8275-42BF-89AF-C9B9AB06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163" y="3575200"/>
                <a:ext cx="218906" cy="153760"/>
              </a:xfrm>
              <a:prstGeom prst="rect">
                <a:avLst/>
              </a:prstGeom>
              <a:blipFill>
                <a:blip r:embed="rId21"/>
                <a:stretch>
                  <a:fillRect l="-8333" r="-833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A6F2C1B-811C-4F50-9B79-F83736EC93D5}"/>
                  </a:ext>
                </a:extLst>
              </p:cNvPr>
              <p:cNvSpPr txBox="1"/>
              <p:nvPr/>
            </p:nvSpPr>
            <p:spPr>
              <a:xfrm>
                <a:off x="4328331" y="3978550"/>
                <a:ext cx="2189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A6F2C1B-811C-4F50-9B79-F83736EC9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331" y="3978550"/>
                <a:ext cx="218906" cy="153888"/>
              </a:xfrm>
              <a:prstGeom prst="rect">
                <a:avLst/>
              </a:prstGeom>
              <a:blipFill>
                <a:blip r:embed="rId22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椭圆 75">
            <a:extLst>
              <a:ext uri="{FF2B5EF4-FFF2-40B4-BE49-F238E27FC236}">
                <a16:creationId xmlns:a16="http://schemas.microsoft.com/office/drawing/2014/main" id="{A459BFC4-0102-4E28-8B7D-2929F70DCC50}"/>
              </a:ext>
            </a:extLst>
          </p:cNvPr>
          <p:cNvSpPr/>
          <p:nvPr/>
        </p:nvSpPr>
        <p:spPr>
          <a:xfrm>
            <a:off x="3951568" y="3210219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B63616C-324F-4922-BCBA-11AB246A0CC2}"/>
                  </a:ext>
                </a:extLst>
              </p:cNvPr>
              <p:cNvSpPr txBox="1"/>
              <p:nvPr/>
            </p:nvSpPr>
            <p:spPr>
              <a:xfrm>
                <a:off x="3922171" y="317454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B63616C-324F-4922-BCBA-11AB246A0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71" y="3174546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椭圆 77">
            <a:extLst>
              <a:ext uri="{FF2B5EF4-FFF2-40B4-BE49-F238E27FC236}">
                <a16:creationId xmlns:a16="http://schemas.microsoft.com/office/drawing/2014/main" id="{CA3A7DC0-15C1-44A0-BBF7-D89442A06754}"/>
              </a:ext>
            </a:extLst>
          </p:cNvPr>
          <p:cNvSpPr/>
          <p:nvPr/>
        </p:nvSpPr>
        <p:spPr>
          <a:xfrm>
            <a:off x="3056950" y="2837287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547FAE-DD22-481F-9FE5-5FF09A07EA14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547FAE-DD22-481F-9FE5-5FF09A07E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B7D9822-EACA-4369-A137-4F0B2A5FA3F2}"/>
              </a:ext>
            </a:extLst>
          </p:cNvPr>
          <p:cNvCxnSpPr>
            <a:cxnSpLocks/>
            <a:stCxn id="76" idx="6"/>
            <a:endCxn id="94" idx="1"/>
          </p:cNvCxnSpPr>
          <p:nvPr/>
        </p:nvCxnSpPr>
        <p:spPr>
          <a:xfrm>
            <a:off x="4119686" y="3294278"/>
            <a:ext cx="668465" cy="25852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8933F6A1-D8BA-475E-90F1-0980B64F7AA3}"/>
              </a:ext>
            </a:extLst>
          </p:cNvPr>
          <p:cNvSpPr/>
          <p:nvPr/>
        </p:nvSpPr>
        <p:spPr>
          <a:xfrm>
            <a:off x="4709672" y="3476177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266247F-4B67-4EBB-8C01-C39CBDA3DDC8}"/>
              </a:ext>
            </a:extLst>
          </p:cNvPr>
          <p:cNvSpPr/>
          <p:nvPr/>
        </p:nvSpPr>
        <p:spPr>
          <a:xfrm>
            <a:off x="4709672" y="36535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EA055CF-1F40-467A-83C2-78C8341D23C9}"/>
                  </a:ext>
                </a:extLst>
              </p:cNvPr>
              <p:cNvSpPr txBox="1"/>
              <p:nvPr/>
            </p:nvSpPr>
            <p:spPr>
              <a:xfrm>
                <a:off x="4717509" y="3676682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EA055CF-1F40-467A-83C2-78C8341D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09" y="3676682"/>
                <a:ext cx="149336" cy="115288"/>
              </a:xfrm>
              <a:prstGeom prst="rect">
                <a:avLst/>
              </a:prstGeom>
              <a:blipFill>
                <a:blip r:embed="rId24"/>
                <a:stretch>
                  <a:fillRect l="-8333" r="-125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椭圆 96">
            <a:extLst>
              <a:ext uri="{FF2B5EF4-FFF2-40B4-BE49-F238E27FC236}">
                <a16:creationId xmlns:a16="http://schemas.microsoft.com/office/drawing/2014/main" id="{EC40CA91-376F-4C9C-B074-0B274786DB2D}"/>
              </a:ext>
            </a:extLst>
          </p:cNvPr>
          <p:cNvSpPr/>
          <p:nvPr/>
        </p:nvSpPr>
        <p:spPr>
          <a:xfrm>
            <a:off x="5077440" y="364917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46A0F2A-8242-4D1B-B132-4B3A97C7ECDA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 flipV="1">
            <a:off x="4877790" y="3733236"/>
            <a:ext cx="199650" cy="43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787AB31-E1D3-428B-B4E1-75F4690FA7CB}"/>
                  </a:ext>
                </a:extLst>
              </p:cNvPr>
              <p:cNvSpPr txBox="1"/>
              <p:nvPr/>
            </p:nvSpPr>
            <p:spPr>
              <a:xfrm>
                <a:off x="4806361" y="353925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787AB31-E1D3-428B-B4E1-75F4690FA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361" y="3539256"/>
                <a:ext cx="168118" cy="215444"/>
              </a:xfrm>
              <a:prstGeom prst="rect">
                <a:avLst/>
              </a:prstGeom>
              <a:blipFill>
                <a:blip r:embed="rId25"/>
                <a:stretch>
                  <a:fillRect r="-67857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椭圆 100">
            <a:extLst>
              <a:ext uri="{FF2B5EF4-FFF2-40B4-BE49-F238E27FC236}">
                <a16:creationId xmlns:a16="http://schemas.microsoft.com/office/drawing/2014/main" id="{77773251-4BDF-4747-90B1-A693B1FBE036}"/>
              </a:ext>
            </a:extLst>
          </p:cNvPr>
          <p:cNvSpPr/>
          <p:nvPr/>
        </p:nvSpPr>
        <p:spPr>
          <a:xfrm>
            <a:off x="4706536" y="4191294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061DECE9-4DF6-411F-B17F-65E01A8B5C8B}"/>
              </a:ext>
            </a:extLst>
          </p:cNvPr>
          <p:cNvSpPr/>
          <p:nvPr/>
        </p:nvSpPr>
        <p:spPr>
          <a:xfrm>
            <a:off x="4706536" y="436867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EA702C-89C4-470B-8C8E-0ED464BABE75}"/>
                  </a:ext>
                </a:extLst>
              </p:cNvPr>
              <p:cNvSpPr txBox="1"/>
              <p:nvPr/>
            </p:nvSpPr>
            <p:spPr>
              <a:xfrm>
                <a:off x="4714373" y="4391799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EA702C-89C4-470B-8C8E-0ED464BAB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373" y="4391799"/>
                <a:ext cx="149336" cy="115416"/>
              </a:xfrm>
              <a:prstGeom prst="rect">
                <a:avLst/>
              </a:prstGeom>
              <a:blipFill>
                <a:blip r:embed="rId26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>
            <a:extLst>
              <a:ext uri="{FF2B5EF4-FFF2-40B4-BE49-F238E27FC236}">
                <a16:creationId xmlns:a16="http://schemas.microsoft.com/office/drawing/2014/main" id="{F03A0336-827C-4E3F-A2A4-EEAD6E6F7B78}"/>
              </a:ext>
            </a:extLst>
          </p:cNvPr>
          <p:cNvSpPr/>
          <p:nvPr/>
        </p:nvSpPr>
        <p:spPr>
          <a:xfrm>
            <a:off x="5074304" y="436429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5AA0760-ADDA-4353-8E75-115A24EF9A14}"/>
              </a:ext>
            </a:extLst>
          </p:cNvPr>
          <p:cNvCxnSpPr>
            <a:stCxn id="102" idx="6"/>
            <a:endCxn id="104" idx="2"/>
          </p:cNvCxnSpPr>
          <p:nvPr/>
        </p:nvCxnSpPr>
        <p:spPr>
          <a:xfrm flipV="1">
            <a:off x="4874654" y="4448353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E0529DB-120E-4F55-958D-A99A4585A125}"/>
                  </a:ext>
                </a:extLst>
              </p:cNvPr>
              <p:cNvSpPr txBox="1"/>
              <p:nvPr/>
            </p:nvSpPr>
            <p:spPr>
              <a:xfrm>
                <a:off x="4803225" y="425437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E0529DB-120E-4F55-958D-A99A4585A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225" y="4254373"/>
                <a:ext cx="168118" cy="215444"/>
              </a:xfrm>
              <a:prstGeom prst="rect">
                <a:avLst/>
              </a:prstGeom>
              <a:blipFill>
                <a:blip r:embed="rId27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1C8546-3377-4517-B491-C8BC3629CE03}"/>
                  </a:ext>
                </a:extLst>
              </p:cNvPr>
              <p:cNvSpPr txBox="1"/>
              <p:nvPr/>
            </p:nvSpPr>
            <p:spPr>
              <a:xfrm>
                <a:off x="5043948" y="360575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1C8546-3377-4517-B491-C8BC3629C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48" y="3605759"/>
                <a:ext cx="168118" cy="215444"/>
              </a:xfrm>
              <a:prstGeom prst="rect">
                <a:avLst/>
              </a:prstGeom>
              <a:blipFill>
                <a:blip r:embed="rId28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D7AF0E-A1D4-4EB1-B4B8-326AFFE3A978}"/>
                  </a:ext>
                </a:extLst>
              </p:cNvPr>
              <p:cNvSpPr txBox="1"/>
              <p:nvPr/>
            </p:nvSpPr>
            <p:spPr>
              <a:xfrm>
                <a:off x="5038590" y="4325539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D7AF0E-A1D4-4EB1-B4B8-326AFFE3A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90" y="4325539"/>
                <a:ext cx="168118" cy="215444"/>
              </a:xfrm>
              <a:prstGeom prst="rect">
                <a:avLst/>
              </a:prstGeom>
              <a:blipFill>
                <a:blip r:embed="rId29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63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7A9A6FA-0DCF-4067-82A7-53DCBF8C57EE}"/>
              </a:ext>
            </a:extLst>
          </p:cNvPr>
          <p:cNvSpPr/>
          <p:nvPr/>
        </p:nvSpPr>
        <p:spPr>
          <a:xfrm>
            <a:off x="2070145" y="350518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/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5F0BA61E-7CCE-4216-A5B7-7A7AAF4BE101}"/>
              </a:ext>
            </a:extLst>
          </p:cNvPr>
          <p:cNvSpPr/>
          <p:nvPr/>
        </p:nvSpPr>
        <p:spPr>
          <a:xfrm>
            <a:off x="2076035" y="3937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/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A9D5D102-A748-442F-87EB-B2652F8B99CF}"/>
              </a:ext>
            </a:extLst>
          </p:cNvPr>
          <p:cNvSpPr/>
          <p:nvPr/>
        </p:nvSpPr>
        <p:spPr>
          <a:xfrm>
            <a:off x="2068535" y="43148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/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3BE186DE-F101-4F3C-AA64-E3511114D1A2}"/>
              </a:ext>
            </a:extLst>
          </p:cNvPr>
          <p:cNvSpPr/>
          <p:nvPr/>
        </p:nvSpPr>
        <p:spPr>
          <a:xfrm>
            <a:off x="2721020" y="351198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/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10C9A65B-C8FA-4BDE-BCD5-3BF2C876525E}"/>
              </a:ext>
            </a:extLst>
          </p:cNvPr>
          <p:cNvSpPr/>
          <p:nvPr/>
        </p:nvSpPr>
        <p:spPr>
          <a:xfrm>
            <a:off x="2726910" y="393612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/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2DE0AA33-E133-4F1A-882C-6DB52E82CA36}"/>
              </a:ext>
            </a:extLst>
          </p:cNvPr>
          <p:cNvSpPr/>
          <p:nvPr/>
        </p:nvSpPr>
        <p:spPr>
          <a:xfrm>
            <a:off x="2719410" y="431913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/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055D4F0-D39D-416B-95DF-58C7EE62E7EE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2238263" y="3589245"/>
            <a:ext cx="482757" cy="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6689F87-27C2-4245-B166-FAFAC3AEC347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2244153" y="4020187"/>
            <a:ext cx="482757" cy="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CAA1CC-307A-406D-B3FF-3DFB6923B49A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36653" y="4398870"/>
            <a:ext cx="482757" cy="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E8DB5D7-7842-40BD-BDCD-106212B41384}"/>
              </a:ext>
            </a:extLst>
          </p:cNvPr>
          <p:cNvCxnSpPr>
            <a:cxnSpLocks/>
            <a:stCxn id="2" idx="6"/>
            <a:endCxn id="14" idx="1"/>
          </p:cNvCxnSpPr>
          <p:nvPr/>
        </p:nvCxnSpPr>
        <p:spPr>
          <a:xfrm>
            <a:off x="2238263" y="3589245"/>
            <a:ext cx="513267" cy="37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93C9210-CF81-4560-A1D8-91A5E24AD63D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2238263" y="3589245"/>
            <a:ext cx="505767" cy="75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CE4A4AD-F0FA-4EBA-8793-DDF14862EC3E}"/>
              </a:ext>
            </a:extLst>
          </p:cNvPr>
          <p:cNvCxnSpPr>
            <a:cxnSpLocks/>
            <a:stCxn id="4" idx="6"/>
            <a:endCxn id="12" idx="3"/>
          </p:cNvCxnSpPr>
          <p:nvPr/>
        </p:nvCxnSpPr>
        <p:spPr>
          <a:xfrm flipV="1">
            <a:off x="2244153" y="3655482"/>
            <a:ext cx="501487" cy="36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7EC26BF-094B-427E-808C-2B192B369FCE}"/>
              </a:ext>
            </a:extLst>
          </p:cNvPr>
          <p:cNvCxnSpPr>
            <a:cxnSpLocks/>
            <a:stCxn id="4" idx="6"/>
            <a:endCxn id="16" idx="1"/>
          </p:cNvCxnSpPr>
          <p:nvPr/>
        </p:nvCxnSpPr>
        <p:spPr>
          <a:xfrm>
            <a:off x="2244153" y="4021924"/>
            <a:ext cx="499877" cy="32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2CE638A-6B8D-4EC4-805E-03F5F8F4A6AE}"/>
              </a:ext>
            </a:extLst>
          </p:cNvPr>
          <p:cNvCxnSpPr>
            <a:cxnSpLocks/>
            <a:stCxn id="10" idx="6"/>
            <a:endCxn id="14" idx="3"/>
          </p:cNvCxnSpPr>
          <p:nvPr/>
        </p:nvCxnSpPr>
        <p:spPr>
          <a:xfrm flipV="1">
            <a:off x="2236653" y="4079626"/>
            <a:ext cx="514877" cy="31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81E1ADA-D2E4-4C5A-9B05-6848E8D72C37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6653" y="3655482"/>
            <a:ext cx="508987" cy="74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555575C-53A3-4485-A2EB-B6C6D369897B}"/>
                  </a:ext>
                </a:extLst>
              </p:cNvPr>
              <p:cNvSpPr txBox="1"/>
              <p:nvPr/>
            </p:nvSpPr>
            <p:spPr>
              <a:xfrm>
                <a:off x="2317413" y="336030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555575C-53A3-4485-A2EB-B6C6D3698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413" y="3360307"/>
                <a:ext cx="168118" cy="215444"/>
              </a:xfrm>
              <a:prstGeom prst="rect">
                <a:avLst/>
              </a:prstGeom>
              <a:blipFill>
                <a:blip r:embed="rId9"/>
                <a:stretch>
                  <a:fillRect r="-6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69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椭圆 54">
            <a:extLst>
              <a:ext uri="{FF2B5EF4-FFF2-40B4-BE49-F238E27FC236}">
                <a16:creationId xmlns:a16="http://schemas.microsoft.com/office/drawing/2014/main" id="{BA0B476A-9A8A-478E-B864-DB50E7C75C4F}"/>
              </a:ext>
            </a:extLst>
          </p:cNvPr>
          <p:cNvSpPr/>
          <p:nvPr/>
        </p:nvSpPr>
        <p:spPr>
          <a:xfrm>
            <a:off x="6073360" y="480319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7F71E83-C2A1-4E5B-B601-232EBE8E07DD}"/>
                  </a:ext>
                </a:extLst>
              </p:cNvPr>
              <p:cNvSpPr txBox="1"/>
              <p:nvPr/>
            </p:nvSpPr>
            <p:spPr>
              <a:xfrm>
                <a:off x="5956053" y="4844347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7F71E83-C2A1-4E5B-B601-232EBE8E0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53" y="4844347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7AEC126B-D02E-44BC-9F0B-F753233D2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352" y="4262900"/>
            <a:ext cx="255852" cy="25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C479C399-DBA9-440D-B5ED-49495A5E8DC0}"/>
              </a:ext>
            </a:extLst>
          </p:cNvPr>
          <p:cNvSpPr/>
          <p:nvPr/>
        </p:nvSpPr>
        <p:spPr>
          <a:xfrm>
            <a:off x="2955510" y="38932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片包含 游戏机, 画, 食物&#10;&#10;描述已自动生成">
            <a:extLst>
              <a:ext uri="{FF2B5EF4-FFF2-40B4-BE49-F238E27FC236}">
                <a16:creationId xmlns:a16="http://schemas.microsoft.com/office/drawing/2014/main" id="{AAD9FF99-6D01-4098-A627-8C36E613D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3850189"/>
            <a:ext cx="198966" cy="254279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B8A8398-0EC7-48BF-BE4E-1161DCB7FD2B}"/>
              </a:ext>
            </a:extLst>
          </p:cNvPr>
          <p:cNvCxnSpPr>
            <a:cxnSpLocks/>
            <a:stCxn id="4" idx="3"/>
            <a:endCxn id="2" idx="2"/>
          </p:cNvCxnSpPr>
          <p:nvPr/>
        </p:nvCxnSpPr>
        <p:spPr>
          <a:xfrm flipV="1">
            <a:off x="2474384" y="3977328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D02CFEA-819E-45E5-8FF4-C417F530C1AA}"/>
              </a:ext>
            </a:extLst>
          </p:cNvPr>
          <p:cNvSpPr/>
          <p:nvPr/>
        </p:nvSpPr>
        <p:spPr>
          <a:xfrm>
            <a:off x="3604754" y="38932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08A610A-4BC0-4E61-A19A-5C6E6CB01394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3123628" y="397732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9CB491A-39EC-4A7F-BAC3-B1E15004359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772872" y="397732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55D6DB-8E26-4EA8-9F7C-07CBCE3F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3865145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C75B50F-349E-47B7-BC45-34FACE9B4F44}"/>
              </a:ext>
            </a:extLst>
          </p:cNvPr>
          <p:cNvSpPr txBox="1"/>
          <p:nvPr/>
        </p:nvSpPr>
        <p:spPr>
          <a:xfrm>
            <a:off x="2502023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55F99F3-4641-4B43-A07B-8C0211668EA0}"/>
              </a:ext>
            </a:extLst>
          </p:cNvPr>
          <p:cNvSpPr txBox="1"/>
          <p:nvPr/>
        </p:nvSpPr>
        <p:spPr>
          <a:xfrm>
            <a:off x="3202588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C07621-37EA-4A70-AD99-04032D494BE7}"/>
              </a:ext>
            </a:extLst>
          </p:cNvPr>
          <p:cNvSpPr txBox="1"/>
          <p:nvPr/>
        </p:nvSpPr>
        <p:spPr>
          <a:xfrm>
            <a:off x="3840522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52AC0B-11C3-491C-8771-1A0463205F71}"/>
                  </a:ext>
                </a:extLst>
              </p:cNvPr>
              <p:cNvSpPr txBox="1"/>
              <p:nvPr/>
            </p:nvSpPr>
            <p:spPr>
              <a:xfrm>
                <a:off x="2838203" y="3934421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52AC0B-11C3-491C-8771-1A0463205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3934421"/>
                <a:ext cx="396876" cy="76944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BBD49-A980-4C09-980E-6B29A1DB4780}"/>
                  </a:ext>
                </a:extLst>
              </p:cNvPr>
              <p:cNvSpPr txBox="1"/>
              <p:nvPr/>
            </p:nvSpPr>
            <p:spPr>
              <a:xfrm>
                <a:off x="3490375" y="393356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1.1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BBD49-A980-4C09-980E-6B29A1DB4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3933564"/>
                <a:ext cx="396876" cy="76944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920C7EA8-5D46-490B-82F2-5CA3419012F2}"/>
              </a:ext>
            </a:extLst>
          </p:cNvPr>
          <p:cNvSpPr/>
          <p:nvPr/>
        </p:nvSpPr>
        <p:spPr>
          <a:xfrm>
            <a:off x="2955510" y="46997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 descr="图片包含 游戏机, 画, 食物&#10;&#10;描述已自动生成">
            <a:extLst>
              <a:ext uri="{FF2B5EF4-FFF2-40B4-BE49-F238E27FC236}">
                <a16:creationId xmlns:a16="http://schemas.microsoft.com/office/drawing/2014/main" id="{F58A1D2A-803D-4D01-907B-397B0AA07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4656639"/>
            <a:ext cx="198966" cy="254279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D0ABB1C-710C-47CE-AC83-BB038617CC09}"/>
              </a:ext>
            </a:extLst>
          </p:cNvPr>
          <p:cNvCxnSpPr>
            <a:cxnSpLocks/>
            <a:stCxn id="25" idx="3"/>
            <a:endCxn id="24" idx="2"/>
          </p:cNvCxnSpPr>
          <p:nvPr/>
        </p:nvCxnSpPr>
        <p:spPr>
          <a:xfrm flipV="1">
            <a:off x="2474384" y="4783778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C8593F51-B97F-4DE5-9BC1-35CAF94DD114}"/>
              </a:ext>
            </a:extLst>
          </p:cNvPr>
          <p:cNvSpPr/>
          <p:nvPr/>
        </p:nvSpPr>
        <p:spPr>
          <a:xfrm>
            <a:off x="3604754" y="46997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041391A-72D2-419B-B12D-7152510ADC2B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>
            <a:off x="3123628" y="478377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5F62346-AB1E-4860-85BC-D27E6295D77F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772872" y="478377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EFB5BAC1-17EB-4999-B8D5-DD07266FC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4671595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0DD174D5-D090-4D03-A565-056368868CB5}"/>
              </a:ext>
            </a:extLst>
          </p:cNvPr>
          <p:cNvSpPr txBox="1"/>
          <p:nvPr/>
        </p:nvSpPr>
        <p:spPr>
          <a:xfrm>
            <a:off x="2502023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EFD0335-4D05-4B52-ADBE-A1C59C8C5A4C}"/>
              </a:ext>
            </a:extLst>
          </p:cNvPr>
          <p:cNvSpPr txBox="1"/>
          <p:nvPr/>
        </p:nvSpPr>
        <p:spPr>
          <a:xfrm>
            <a:off x="3202588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AF09E3C-F8A4-4C79-80A0-557E20AE15C6}"/>
              </a:ext>
            </a:extLst>
          </p:cNvPr>
          <p:cNvSpPr txBox="1"/>
          <p:nvPr/>
        </p:nvSpPr>
        <p:spPr>
          <a:xfrm>
            <a:off x="3840522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5A66380-8531-4F84-A8FB-489F35A7F649}"/>
                  </a:ext>
                </a:extLst>
              </p:cNvPr>
              <p:cNvSpPr txBox="1"/>
              <p:nvPr/>
            </p:nvSpPr>
            <p:spPr>
              <a:xfrm>
                <a:off x="2838203" y="4740871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5A66380-8531-4F84-A8FB-489F35A7F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4740871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F645426-90AF-40B1-8B53-AC2815FDFDC7}"/>
                  </a:ext>
                </a:extLst>
              </p:cNvPr>
              <p:cNvSpPr txBox="1"/>
              <p:nvPr/>
            </p:nvSpPr>
            <p:spPr>
              <a:xfrm>
                <a:off x="3490375" y="474001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F645426-90AF-40B1-8B53-AC2815FD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4740014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F12DCFE7-B5D2-45B2-97FD-1083668D0726}"/>
              </a:ext>
            </a:extLst>
          </p:cNvPr>
          <p:cNvSpPr txBox="1"/>
          <p:nvPr/>
        </p:nvSpPr>
        <p:spPr>
          <a:xfrm>
            <a:off x="2112296" y="5030357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44EBD56-2417-467C-9447-DDC6003108E7}"/>
              </a:ext>
            </a:extLst>
          </p:cNvPr>
          <p:cNvCxnSpPr>
            <a:cxnSpLocks/>
            <a:stCxn id="22" idx="3"/>
            <a:endCxn id="24" idx="4"/>
          </p:cNvCxnSpPr>
          <p:nvPr/>
        </p:nvCxnSpPr>
        <p:spPr>
          <a:xfrm flipV="1">
            <a:off x="2714947" y="4867837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911FBF6-C9C7-4A41-AD4A-250FA01E88B7}"/>
              </a:ext>
            </a:extLst>
          </p:cNvPr>
          <p:cNvSpPr txBox="1"/>
          <p:nvPr/>
        </p:nvSpPr>
        <p:spPr>
          <a:xfrm>
            <a:off x="2751460" y="496258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453483C-050C-4DF3-B06C-4159BE885BAD}"/>
              </a:ext>
            </a:extLst>
          </p:cNvPr>
          <p:cNvSpPr txBox="1"/>
          <p:nvPr/>
        </p:nvSpPr>
        <p:spPr>
          <a:xfrm>
            <a:off x="2112295" y="5365240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6C9703AD-B3A4-45E9-94D3-356E193A59D5}"/>
              </a:ext>
            </a:extLst>
          </p:cNvPr>
          <p:cNvCxnSpPr>
            <a:cxnSpLocks/>
            <a:stCxn id="48" idx="3"/>
            <a:endCxn id="27" idx="4"/>
          </p:cNvCxnSpPr>
          <p:nvPr/>
        </p:nvCxnSpPr>
        <p:spPr>
          <a:xfrm flipV="1">
            <a:off x="2714946" y="4867837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A404DF6D-CAE9-4E26-887E-4E5C727B3840}"/>
              </a:ext>
            </a:extLst>
          </p:cNvPr>
          <p:cNvSpPr txBox="1"/>
          <p:nvPr/>
        </p:nvSpPr>
        <p:spPr>
          <a:xfrm>
            <a:off x="3059457" y="528925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pic>
        <p:nvPicPr>
          <p:cNvPr id="56" name="图片 55" descr="图片包含 游戏机, 画, 食物&#10;&#10;描述已自动生成">
            <a:extLst>
              <a:ext uri="{FF2B5EF4-FFF2-40B4-BE49-F238E27FC236}">
                <a16:creationId xmlns:a16="http://schemas.microsoft.com/office/drawing/2014/main" id="{25655127-762A-496E-86D3-E00653FDE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8" y="4760115"/>
            <a:ext cx="198966" cy="254279"/>
          </a:xfrm>
          <a:prstGeom prst="rect">
            <a:avLst/>
          </a:prstGeom>
        </p:spPr>
      </p:pic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8A8191A-DEC7-4203-9745-CEBEB2F4FC5A}"/>
              </a:ext>
            </a:extLst>
          </p:cNvPr>
          <p:cNvCxnSpPr>
            <a:cxnSpLocks/>
            <a:stCxn id="56" idx="3"/>
            <a:endCxn id="55" idx="2"/>
          </p:cNvCxnSpPr>
          <p:nvPr/>
        </p:nvCxnSpPr>
        <p:spPr>
          <a:xfrm flipV="1">
            <a:off x="5592234" y="488725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1A09DEF2-F9BF-4328-AC71-263F6F90C018}"/>
              </a:ext>
            </a:extLst>
          </p:cNvPr>
          <p:cNvSpPr/>
          <p:nvPr/>
        </p:nvSpPr>
        <p:spPr>
          <a:xfrm>
            <a:off x="6638545" y="4531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F3C0CED-73E1-44E6-BAD9-0580714926FA}"/>
              </a:ext>
            </a:extLst>
          </p:cNvPr>
          <p:cNvCxnSpPr>
            <a:cxnSpLocks/>
            <a:stCxn id="58" idx="6"/>
            <a:endCxn id="103" idx="2"/>
          </p:cNvCxnSpPr>
          <p:nvPr/>
        </p:nvCxnSpPr>
        <p:spPr>
          <a:xfrm flipV="1">
            <a:off x="6806663" y="4611758"/>
            <a:ext cx="353019" cy="39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1" name="Picture 2">
            <a:extLst>
              <a:ext uri="{FF2B5EF4-FFF2-40B4-BE49-F238E27FC236}">
                <a16:creationId xmlns:a16="http://schemas.microsoft.com/office/drawing/2014/main" id="{46CC275D-4F12-43B5-80AD-55D70721D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35" y="4504866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8BA25B0C-04A1-408B-BFE0-2679BC9C93D7}"/>
              </a:ext>
            </a:extLst>
          </p:cNvPr>
          <p:cNvSpPr txBox="1"/>
          <p:nvPr/>
        </p:nvSpPr>
        <p:spPr>
          <a:xfrm>
            <a:off x="5619873" y="465239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7BDECAD-1131-4218-B216-59FAC57E0065}"/>
              </a:ext>
            </a:extLst>
          </p:cNvPr>
          <p:cNvSpPr txBox="1"/>
          <p:nvPr/>
        </p:nvSpPr>
        <p:spPr>
          <a:xfrm>
            <a:off x="6289011" y="41848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450</a:t>
            </a:r>
            <a:endParaRPr lang="zh-CN" altLang="en-US" sz="8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6EF494F-CD7A-49B2-B457-6D66CE2994E5}"/>
              </a:ext>
            </a:extLst>
          </p:cNvPr>
          <p:cNvSpPr txBox="1"/>
          <p:nvPr/>
        </p:nvSpPr>
        <p:spPr>
          <a:xfrm>
            <a:off x="6800234" y="442666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650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A2366D4-E73C-45A0-AD57-B8C2FC0EB930}"/>
                  </a:ext>
                </a:extLst>
              </p:cNvPr>
              <p:cNvSpPr txBox="1"/>
              <p:nvPr/>
            </p:nvSpPr>
            <p:spPr>
              <a:xfrm>
                <a:off x="6524166" y="4574462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A2366D4-E73C-45A0-AD57-B8C2FC0EB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6" y="4574462"/>
                <a:ext cx="396876" cy="76944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AB30A8F6-1BEE-4B9D-9826-6B12AB59F5EA}"/>
              </a:ext>
            </a:extLst>
          </p:cNvPr>
          <p:cNvSpPr txBox="1"/>
          <p:nvPr/>
        </p:nvSpPr>
        <p:spPr>
          <a:xfrm>
            <a:off x="5223477" y="5055372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4800A4A5-A2A5-494F-B43E-21ABE88EFB07}"/>
              </a:ext>
            </a:extLst>
          </p:cNvPr>
          <p:cNvCxnSpPr>
            <a:cxnSpLocks/>
            <a:stCxn id="67" idx="3"/>
            <a:endCxn id="55" idx="4"/>
          </p:cNvCxnSpPr>
          <p:nvPr/>
        </p:nvCxnSpPr>
        <p:spPr>
          <a:xfrm flipV="1">
            <a:off x="5826128" y="4971313"/>
            <a:ext cx="331291" cy="191781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B6C4EDD-BF9C-498B-BEBD-0FEB7AC68E2B}"/>
              </a:ext>
            </a:extLst>
          </p:cNvPr>
          <p:cNvSpPr txBox="1"/>
          <p:nvPr/>
        </p:nvSpPr>
        <p:spPr>
          <a:xfrm>
            <a:off x="5862641" y="498760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E5566D3-6CD7-48B7-A5E9-EFF9D3330A8D}"/>
              </a:ext>
            </a:extLst>
          </p:cNvPr>
          <p:cNvSpPr txBox="1"/>
          <p:nvPr/>
        </p:nvSpPr>
        <p:spPr>
          <a:xfrm>
            <a:off x="5223477" y="5248955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F53DE16A-0CCA-4208-AB09-203860B119AC}"/>
              </a:ext>
            </a:extLst>
          </p:cNvPr>
          <p:cNvCxnSpPr>
            <a:cxnSpLocks/>
            <a:stCxn id="70" idx="3"/>
            <a:endCxn id="103" idx="4"/>
          </p:cNvCxnSpPr>
          <p:nvPr/>
        </p:nvCxnSpPr>
        <p:spPr>
          <a:xfrm flipV="1">
            <a:off x="5826128" y="4695817"/>
            <a:ext cx="1417613" cy="66086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FEA3056-E5CD-4A20-B48F-9343F0C605C7}"/>
              </a:ext>
            </a:extLst>
          </p:cNvPr>
          <p:cNvSpPr txBox="1"/>
          <p:nvPr/>
        </p:nvSpPr>
        <p:spPr>
          <a:xfrm>
            <a:off x="6453544" y="516816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672209B1-6CE6-495B-935B-14A52478BA11}"/>
              </a:ext>
            </a:extLst>
          </p:cNvPr>
          <p:cNvCxnSpPr>
            <a:cxnSpLocks/>
            <a:stCxn id="1028" idx="3"/>
            <a:endCxn id="77" idx="2"/>
          </p:cNvCxnSpPr>
          <p:nvPr/>
        </p:nvCxnSpPr>
        <p:spPr>
          <a:xfrm>
            <a:off x="5613204" y="4390826"/>
            <a:ext cx="418068" cy="69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50469D74-BA9D-4429-AD3E-37D05144A4FE}"/>
              </a:ext>
            </a:extLst>
          </p:cNvPr>
          <p:cNvSpPr/>
          <p:nvPr/>
        </p:nvSpPr>
        <p:spPr>
          <a:xfrm>
            <a:off x="6031272" y="43074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CC27E9-244D-4E9B-9F8B-D213659BACDC}"/>
                  </a:ext>
                </a:extLst>
              </p:cNvPr>
              <p:cNvSpPr txBox="1"/>
              <p:nvPr/>
            </p:nvSpPr>
            <p:spPr>
              <a:xfrm>
                <a:off x="5917943" y="4350083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CC27E9-244D-4E9B-9F8B-D213659BA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943" y="4350083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D541B569-F33F-433F-AF85-2A105A455F7A}"/>
              </a:ext>
            </a:extLst>
          </p:cNvPr>
          <p:cNvSpPr txBox="1"/>
          <p:nvPr/>
        </p:nvSpPr>
        <p:spPr>
          <a:xfrm>
            <a:off x="5598140" y="418177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150</a:t>
            </a:r>
            <a:endParaRPr lang="zh-CN" altLang="en-US" sz="8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6ABEC81-EAE8-400A-96F8-88EFCD79FE33}"/>
              </a:ext>
            </a:extLst>
          </p:cNvPr>
          <p:cNvSpPr txBox="1"/>
          <p:nvPr/>
        </p:nvSpPr>
        <p:spPr>
          <a:xfrm>
            <a:off x="5223477" y="3994905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橘子个数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2CDE44F-50B6-422F-8EC9-613FD2853F5C}"/>
              </a:ext>
            </a:extLst>
          </p:cNvPr>
          <p:cNvSpPr txBox="1"/>
          <p:nvPr/>
        </p:nvSpPr>
        <p:spPr>
          <a:xfrm>
            <a:off x="5862641" y="392713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8809F59D-5714-4D55-A8EC-7D305B91589A}"/>
              </a:ext>
            </a:extLst>
          </p:cNvPr>
          <p:cNvCxnSpPr>
            <a:cxnSpLocks/>
            <a:stCxn id="83" idx="3"/>
            <a:endCxn id="77" idx="0"/>
          </p:cNvCxnSpPr>
          <p:nvPr/>
        </p:nvCxnSpPr>
        <p:spPr>
          <a:xfrm>
            <a:off x="5826128" y="4102627"/>
            <a:ext cx="289203" cy="204837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6243C0A6-1F87-4316-98CF-A347130157BF}"/>
              </a:ext>
            </a:extLst>
          </p:cNvPr>
          <p:cNvCxnSpPr>
            <a:cxnSpLocks/>
            <a:stCxn id="55" idx="6"/>
            <a:endCxn id="58" idx="4"/>
          </p:cNvCxnSpPr>
          <p:nvPr/>
        </p:nvCxnSpPr>
        <p:spPr>
          <a:xfrm flipV="1">
            <a:off x="6241478" y="4699719"/>
            <a:ext cx="481126" cy="18753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B1F7C04B-4845-49C8-8540-6B34A7C4DAE1}"/>
              </a:ext>
            </a:extLst>
          </p:cNvPr>
          <p:cNvCxnSpPr>
            <a:cxnSpLocks/>
            <a:stCxn id="77" idx="6"/>
            <a:endCxn id="58" idx="0"/>
          </p:cNvCxnSpPr>
          <p:nvPr/>
        </p:nvCxnSpPr>
        <p:spPr>
          <a:xfrm>
            <a:off x="6199390" y="4391523"/>
            <a:ext cx="523214" cy="140078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5F0AEE1-7CCC-49B2-A358-0786F008ED4A}"/>
              </a:ext>
            </a:extLst>
          </p:cNvPr>
          <p:cNvSpPr txBox="1"/>
          <p:nvPr/>
        </p:nvSpPr>
        <p:spPr>
          <a:xfrm>
            <a:off x="6296462" y="4725671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978220A3-F37D-4CFC-8BA0-C88EC1CC3DBA}"/>
              </a:ext>
            </a:extLst>
          </p:cNvPr>
          <p:cNvSpPr/>
          <p:nvPr/>
        </p:nvSpPr>
        <p:spPr>
          <a:xfrm>
            <a:off x="7159682" y="45276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1D894FC-8483-4A89-A049-AABC970A78DE}"/>
                  </a:ext>
                </a:extLst>
              </p:cNvPr>
              <p:cNvSpPr txBox="1"/>
              <p:nvPr/>
            </p:nvSpPr>
            <p:spPr>
              <a:xfrm>
                <a:off x="7045303" y="4569812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1D894FC-8483-4A89-A049-AABC970A7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3" y="4569812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B3A725A-5B68-4E13-81A7-EBA91B1A6BDA}"/>
              </a:ext>
            </a:extLst>
          </p:cNvPr>
          <p:cNvCxnSpPr>
            <a:cxnSpLocks/>
            <a:stCxn id="103" idx="6"/>
            <a:endCxn id="61" idx="1"/>
          </p:cNvCxnSpPr>
          <p:nvPr/>
        </p:nvCxnSpPr>
        <p:spPr>
          <a:xfrm>
            <a:off x="7327800" y="4611758"/>
            <a:ext cx="33483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7A375A49-E9D0-4A84-9019-BBA513977258}"/>
              </a:ext>
            </a:extLst>
          </p:cNvPr>
          <p:cNvSpPr txBox="1"/>
          <p:nvPr/>
        </p:nvSpPr>
        <p:spPr>
          <a:xfrm>
            <a:off x="7298469" y="442666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715</a:t>
            </a:r>
            <a:endParaRPr lang="zh-CN" altLang="en-US" sz="800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A235B7A5-9BF4-464A-8B47-5656BEB4C0ED}"/>
              </a:ext>
            </a:extLst>
          </p:cNvPr>
          <p:cNvSpPr/>
          <p:nvPr/>
        </p:nvSpPr>
        <p:spPr>
          <a:xfrm>
            <a:off x="6073360" y="293877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ABEA079-807E-4F33-A30B-7CEF61C9CAB1}"/>
                  </a:ext>
                </a:extLst>
              </p:cNvPr>
              <p:cNvSpPr txBox="1"/>
              <p:nvPr/>
            </p:nvSpPr>
            <p:spPr>
              <a:xfrm>
                <a:off x="5956053" y="2979929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ABEA079-807E-4F33-A30B-7CEF61C9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53" y="2979929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8" name="图片 127" descr="图片包含 游戏机, 画, 食物&#10;&#10;描述已自动生成">
            <a:extLst>
              <a:ext uri="{FF2B5EF4-FFF2-40B4-BE49-F238E27FC236}">
                <a16:creationId xmlns:a16="http://schemas.microsoft.com/office/drawing/2014/main" id="{54B45642-6037-472E-83F0-FD52CF271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8" y="2895697"/>
            <a:ext cx="198966" cy="254279"/>
          </a:xfrm>
          <a:prstGeom prst="rect">
            <a:avLst/>
          </a:prstGeom>
        </p:spPr>
      </p:pic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18EF21B-296E-45E9-A284-61079E399AC1}"/>
              </a:ext>
            </a:extLst>
          </p:cNvPr>
          <p:cNvCxnSpPr>
            <a:cxnSpLocks/>
            <a:stCxn id="128" idx="3"/>
            <a:endCxn id="125" idx="2"/>
          </p:cNvCxnSpPr>
          <p:nvPr/>
        </p:nvCxnSpPr>
        <p:spPr>
          <a:xfrm flipV="1">
            <a:off x="5592234" y="3022836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F901E46E-4110-455F-8317-EC9700F5A18D}"/>
              </a:ext>
            </a:extLst>
          </p:cNvPr>
          <p:cNvSpPr/>
          <p:nvPr/>
        </p:nvSpPr>
        <p:spPr>
          <a:xfrm>
            <a:off x="6638545" y="266718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9046F7DB-727F-4269-BC2B-D63476C5A08A}"/>
              </a:ext>
            </a:extLst>
          </p:cNvPr>
          <p:cNvCxnSpPr>
            <a:cxnSpLocks/>
            <a:stCxn id="130" idx="6"/>
            <a:endCxn id="153" idx="2"/>
          </p:cNvCxnSpPr>
          <p:nvPr/>
        </p:nvCxnSpPr>
        <p:spPr>
          <a:xfrm flipV="1">
            <a:off x="6806663" y="2747340"/>
            <a:ext cx="353019" cy="39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2" name="Picture 2">
            <a:extLst>
              <a:ext uri="{FF2B5EF4-FFF2-40B4-BE49-F238E27FC236}">
                <a16:creationId xmlns:a16="http://schemas.microsoft.com/office/drawing/2014/main" id="{2F95A9EF-B210-4EB2-BB53-7B01F0CA2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35" y="2640448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文本框 132">
            <a:extLst>
              <a:ext uri="{FF2B5EF4-FFF2-40B4-BE49-F238E27FC236}">
                <a16:creationId xmlns:a16="http://schemas.microsoft.com/office/drawing/2014/main" id="{C7CDB15A-B28E-422A-AFCE-662BA7522BE8}"/>
              </a:ext>
            </a:extLst>
          </p:cNvPr>
          <p:cNvSpPr txBox="1"/>
          <p:nvPr/>
        </p:nvSpPr>
        <p:spPr>
          <a:xfrm>
            <a:off x="5621882" y="283428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857E5DB-4E64-482A-A863-A3033925116F}"/>
              </a:ext>
            </a:extLst>
          </p:cNvPr>
          <p:cNvSpPr txBox="1"/>
          <p:nvPr/>
        </p:nvSpPr>
        <p:spPr>
          <a:xfrm>
            <a:off x="6073359" y="2251213"/>
            <a:ext cx="419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4000</a:t>
            </a:r>
            <a:endParaRPr lang="zh-CN" altLang="en-US" sz="800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A91A7A7F-B600-4BA9-9695-D24BDAA108B2}"/>
              </a:ext>
            </a:extLst>
          </p:cNvPr>
          <p:cNvSpPr txBox="1"/>
          <p:nvPr/>
        </p:nvSpPr>
        <p:spPr>
          <a:xfrm>
            <a:off x="6754576" y="2568322"/>
            <a:ext cx="4034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4200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36845B-2676-4422-A599-278B5A01E762}"/>
                  </a:ext>
                </a:extLst>
              </p:cNvPr>
              <p:cNvSpPr txBox="1"/>
              <p:nvPr/>
            </p:nvSpPr>
            <p:spPr>
              <a:xfrm>
                <a:off x="6524166" y="271004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36845B-2676-4422-A599-278B5A01E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6" y="2710044"/>
                <a:ext cx="396876" cy="76944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文本框 136">
            <a:extLst>
              <a:ext uri="{FF2B5EF4-FFF2-40B4-BE49-F238E27FC236}">
                <a16:creationId xmlns:a16="http://schemas.microsoft.com/office/drawing/2014/main" id="{8DF002CB-25ED-4985-8193-F0369D306198}"/>
              </a:ext>
            </a:extLst>
          </p:cNvPr>
          <p:cNvSpPr txBox="1"/>
          <p:nvPr/>
        </p:nvSpPr>
        <p:spPr>
          <a:xfrm>
            <a:off x="5223477" y="3190954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F35454A5-C0C5-4D1A-9AC8-6BEC1ECAAE0B}"/>
              </a:ext>
            </a:extLst>
          </p:cNvPr>
          <p:cNvCxnSpPr>
            <a:cxnSpLocks/>
            <a:stCxn id="137" idx="3"/>
            <a:endCxn id="125" idx="4"/>
          </p:cNvCxnSpPr>
          <p:nvPr/>
        </p:nvCxnSpPr>
        <p:spPr>
          <a:xfrm flipV="1">
            <a:off x="5826128" y="3106895"/>
            <a:ext cx="331291" cy="191781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32EAA78-057A-4DB9-9C41-54BD2EFCD4A1}"/>
              </a:ext>
            </a:extLst>
          </p:cNvPr>
          <p:cNvSpPr txBox="1"/>
          <p:nvPr/>
        </p:nvSpPr>
        <p:spPr>
          <a:xfrm>
            <a:off x="5862641" y="312318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04C7336-8528-4EF4-ADF3-C6D3007B5C43}"/>
              </a:ext>
            </a:extLst>
          </p:cNvPr>
          <p:cNvSpPr txBox="1"/>
          <p:nvPr/>
        </p:nvSpPr>
        <p:spPr>
          <a:xfrm>
            <a:off x="5223477" y="3384537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B16B24C2-F680-4C95-A97F-FA0B9F65A45A}"/>
              </a:ext>
            </a:extLst>
          </p:cNvPr>
          <p:cNvCxnSpPr>
            <a:cxnSpLocks/>
            <a:stCxn id="140" idx="3"/>
            <a:endCxn id="153" idx="4"/>
          </p:cNvCxnSpPr>
          <p:nvPr/>
        </p:nvCxnSpPr>
        <p:spPr>
          <a:xfrm flipV="1">
            <a:off x="5826128" y="2831399"/>
            <a:ext cx="1417613" cy="66086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8CBD3F4-A6FB-45B6-85BA-AFC9ADF2F42A}"/>
              </a:ext>
            </a:extLst>
          </p:cNvPr>
          <p:cNvSpPr txBox="1"/>
          <p:nvPr/>
        </p:nvSpPr>
        <p:spPr>
          <a:xfrm>
            <a:off x="6453544" y="3303746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356887FE-7829-46B0-9EC6-850DDBEE8CD0}"/>
              </a:ext>
            </a:extLst>
          </p:cNvPr>
          <p:cNvCxnSpPr>
            <a:cxnSpLocks/>
            <a:stCxn id="125" idx="6"/>
            <a:endCxn id="130" idx="4"/>
          </p:cNvCxnSpPr>
          <p:nvPr/>
        </p:nvCxnSpPr>
        <p:spPr>
          <a:xfrm flipV="1">
            <a:off x="6241478" y="2835301"/>
            <a:ext cx="481126" cy="18753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0371BCAE-F7EB-421B-945B-8A113BDE8983}"/>
              </a:ext>
            </a:extLst>
          </p:cNvPr>
          <p:cNvCxnSpPr>
            <a:cxnSpLocks/>
            <a:stCxn id="123" idx="3"/>
            <a:endCxn id="130" idx="0"/>
          </p:cNvCxnSpPr>
          <p:nvPr/>
        </p:nvCxnSpPr>
        <p:spPr>
          <a:xfrm>
            <a:off x="5902979" y="2469461"/>
            <a:ext cx="819625" cy="19772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D0D40828-E859-4875-AEE9-C8FFF5C385AF}"/>
              </a:ext>
            </a:extLst>
          </p:cNvPr>
          <p:cNvSpPr txBox="1"/>
          <p:nvPr/>
        </p:nvSpPr>
        <p:spPr>
          <a:xfrm>
            <a:off x="6297262" y="283428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536D6AE7-F25F-4B38-84A4-313AD463ACE2}"/>
              </a:ext>
            </a:extLst>
          </p:cNvPr>
          <p:cNvSpPr/>
          <p:nvPr/>
        </p:nvSpPr>
        <p:spPr>
          <a:xfrm>
            <a:off x="7159682" y="266328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1279796D-B259-4E49-8A54-A860D0DD123B}"/>
                  </a:ext>
                </a:extLst>
              </p:cNvPr>
              <p:cNvSpPr txBox="1"/>
              <p:nvPr/>
            </p:nvSpPr>
            <p:spPr>
              <a:xfrm>
                <a:off x="7045303" y="270539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1279796D-B259-4E49-8A54-A860D0DD1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3" y="2705394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A5CC0C8E-2A97-4D9E-97FA-4AF507C6122A}"/>
              </a:ext>
            </a:extLst>
          </p:cNvPr>
          <p:cNvCxnSpPr>
            <a:cxnSpLocks/>
            <a:stCxn id="153" idx="6"/>
            <a:endCxn id="132" idx="1"/>
          </p:cNvCxnSpPr>
          <p:nvPr/>
        </p:nvCxnSpPr>
        <p:spPr>
          <a:xfrm>
            <a:off x="7327800" y="2747340"/>
            <a:ext cx="33483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CC8DB9D-883F-47E3-940B-DA9ADFAD8568}"/>
              </a:ext>
            </a:extLst>
          </p:cNvPr>
          <p:cNvSpPr txBox="1"/>
          <p:nvPr/>
        </p:nvSpPr>
        <p:spPr>
          <a:xfrm>
            <a:off x="7255877" y="2550909"/>
            <a:ext cx="462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4620</a:t>
            </a:r>
            <a:endParaRPr lang="zh-CN" altLang="en-US" sz="800" dirty="0"/>
          </a:p>
        </p:txBody>
      </p:sp>
      <p:pic>
        <p:nvPicPr>
          <p:cNvPr id="123" name="图片 122" descr="图片包含 容器, 篮子, 室内, 盒子&#10;&#10;描述已自动生成">
            <a:extLst>
              <a:ext uri="{FF2B5EF4-FFF2-40B4-BE49-F238E27FC236}">
                <a16:creationId xmlns:a16="http://schemas.microsoft.com/office/drawing/2014/main" id="{1B529E0C-098E-4239-BE3D-0F05A1F296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75" y="2193972"/>
            <a:ext cx="803704" cy="550977"/>
          </a:xfrm>
          <a:prstGeom prst="rect">
            <a:avLst/>
          </a:prstGeom>
        </p:spPr>
      </p:pic>
      <p:sp>
        <p:nvSpPr>
          <p:cNvPr id="161" name="椭圆 160">
            <a:extLst>
              <a:ext uri="{FF2B5EF4-FFF2-40B4-BE49-F238E27FC236}">
                <a16:creationId xmlns:a16="http://schemas.microsoft.com/office/drawing/2014/main" id="{E8C3D61B-A82E-4DD4-B52D-0DA11309F287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2" name="图片 161" descr="图片包含 游戏机, 画, 食物&#10;&#10;描述已自动生成">
            <a:extLst>
              <a:ext uri="{FF2B5EF4-FFF2-40B4-BE49-F238E27FC236}">
                <a16:creationId xmlns:a16="http://schemas.microsoft.com/office/drawing/2014/main" id="{ACE9A6D9-5D89-4943-B248-F9CB3E038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2268195"/>
            <a:ext cx="198966" cy="254279"/>
          </a:xfrm>
          <a:prstGeom prst="rect">
            <a:avLst/>
          </a:prstGeom>
        </p:spPr>
      </p:pic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FB21C77E-1AC6-4C7F-AF1D-F756AD47126A}"/>
              </a:ext>
            </a:extLst>
          </p:cNvPr>
          <p:cNvCxnSpPr>
            <a:cxnSpLocks/>
            <a:stCxn id="162" idx="3"/>
            <a:endCxn id="161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1B22FB54-9B1F-48EE-B85E-2A15B4546A41}"/>
              </a:ext>
            </a:extLst>
          </p:cNvPr>
          <p:cNvSpPr/>
          <p:nvPr/>
        </p:nvSpPr>
        <p:spPr>
          <a:xfrm>
            <a:off x="3604754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FC3953FD-F1E8-4758-AD2F-8E29BDA77FB9}"/>
              </a:ext>
            </a:extLst>
          </p:cNvPr>
          <p:cNvCxnSpPr>
            <a:cxnSpLocks/>
            <a:stCxn id="161" idx="6"/>
            <a:endCxn id="164" idx="2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12FA09F3-56EF-40EB-BC9B-EB2906C59909}"/>
              </a:ext>
            </a:extLst>
          </p:cNvPr>
          <p:cNvCxnSpPr>
            <a:cxnSpLocks/>
            <a:stCxn id="164" idx="6"/>
          </p:cNvCxnSpPr>
          <p:nvPr/>
        </p:nvCxnSpPr>
        <p:spPr>
          <a:xfrm>
            <a:off x="3772872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7" name="Picture 2">
            <a:extLst>
              <a:ext uri="{FF2B5EF4-FFF2-40B4-BE49-F238E27FC236}">
                <a16:creationId xmlns:a16="http://schemas.microsoft.com/office/drawing/2014/main" id="{EFE5F219-253F-422F-9193-5E1EECD2B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2283151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文本框 167">
            <a:extLst>
              <a:ext uri="{FF2B5EF4-FFF2-40B4-BE49-F238E27FC236}">
                <a16:creationId xmlns:a16="http://schemas.microsoft.com/office/drawing/2014/main" id="{3CC1C3AF-FC6E-43BC-8E61-3F64E8609D7D}"/>
              </a:ext>
            </a:extLst>
          </p:cNvPr>
          <p:cNvSpPr txBox="1"/>
          <p:nvPr/>
        </p:nvSpPr>
        <p:spPr>
          <a:xfrm>
            <a:off x="2502023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A93AA3FE-01EC-41BB-9174-B5E0E9D30D8D}"/>
              </a:ext>
            </a:extLst>
          </p:cNvPr>
          <p:cNvSpPr txBox="1"/>
          <p:nvPr/>
        </p:nvSpPr>
        <p:spPr>
          <a:xfrm>
            <a:off x="3202588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5FFDB170-541C-4D65-9B39-D9D3B172BFFB}"/>
              </a:ext>
            </a:extLst>
          </p:cNvPr>
          <p:cNvSpPr txBox="1"/>
          <p:nvPr/>
        </p:nvSpPr>
        <p:spPr>
          <a:xfrm>
            <a:off x="3840522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653EC22-E960-4463-B85D-4F842DF04F52}"/>
                  </a:ext>
                </a:extLst>
              </p:cNvPr>
              <p:cNvSpPr txBox="1"/>
              <p:nvPr/>
            </p:nvSpPr>
            <p:spPr>
              <a:xfrm>
                <a:off x="2838203" y="2352427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653EC22-E960-4463-B85D-4F842DF04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2352427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3AAA01DF-5C71-4448-B641-87ACF904245A}"/>
                  </a:ext>
                </a:extLst>
              </p:cNvPr>
              <p:cNvSpPr txBox="1"/>
              <p:nvPr/>
            </p:nvSpPr>
            <p:spPr>
              <a:xfrm>
                <a:off x="3490375" y="2351570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3AAA01DF-5C71-4448-B641-87ACF9042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2351570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文本框 172">
            <a:extLst>
              <a:ext uri="{FF2B5EF4-FFF2-40B4-BE49-F238E27FC236}">
                <a16:creationId xmlns:a16="http://schemas.microsoft.com/office/drawing/2014/main" id="{5F64230D-8813-4E22-A54C-271D217BB0E6}"/>
              </a:ext>
            </a:extLst>
          </p:cNvPr>
          <p:cNvSpPr txBox="1"/>
          <p:nvPr/>
        </p:nvSpPr>
        <p:spPr>
          <a:xfrm>
            <a:off x="2112296" y="2641913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136F2DEF-A106-460B-B5EC-7364BDB5E73B}"/>
              </a:ext>
            </a:extLst>
          </p:cNvPr>
          <p:cNvCxnSpPr>
            <a:cxnSpLocks/>
            <a:stCxn id="173" idx="3"/>
            <a:endCxn id="161" idx="4"/>
          </p:cNvCxnSpPr>
          <p:nvPr/>
        </p:nvCxnSpPr>
        <p:spPr>
          <a:xfrm flipV="1">
            <a:off x="2714947" y="2479393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9C0DC8C-E8F8-48BA-81BA-E190E0A606C0}"/>
              </a:ext>
            </a:extLst>
          </p:cNvPr>
          <p:cNvSpPr txBox="1"/>
          <p:nvPr/>
        </p:nvSpPr>
        <p:spPr>
          <a:xfrm>
            <a:off x="2751460" y="257414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FBFF088C-00F9-4AF6-986A-DEEE423E986E}"/>
              </a:ext>
            </a:extLst>
          </p:cNvPr>
          <p:cNvSpPr txBox="1"/>
          <p:nvPr/>
        </p:nvSpPr>
        <p:spPr>
          <a:xfrm>
            <a:off x="2112295" y="2976796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62B02BDD-F7F5-47CC-A7E6-0F31ED300490}"/>
              </a:ext>
            </a:extLst>
          </p:cNvPr>
          <p:cNvCxnSpPr>
            <a:cxnSpLocks/>
            <a:stCxn id="176" idx="3"/>
            <a:endCxn id="164" idx="4"/>
          </p:cNvCxnSpPr>
          <p:nvPr/>
        </p:nvCxnSpPr>
        <p:spPr>
          <a:xfrm flipV="1">
            <a:off x="2714946" y="2479393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EF00F9D0-3063-477A-9AD5-158BB947587A}"/>
              </a:ext>
            </a:extLst>
          </p:cNvPr>
          <p:cNvSpPr txBox="1"/>
          <p:nvPr/>
        </p:nvSpPr>
        <p:spPr>
          <a:xfrm>
            <a:off x="3059457" y="2900811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029" name="直接箭头连接符 1028">
            <a:extLst>
              <a:ext uri="{FF2B5EF4-FFF2-40B4-BE49-F238E27FC236}">
                <a16:creationId xmlns:a16="http://schemas.microsoft.com/office/drawing/2014/main" id="{2DBAC06E-E646-44DA-B2AD-E4B186CAA10F}"/>
              </a:ext>
            </a:extLst>
          </p:cNvPr>
          <p:cNvCxnSpPr>
            <a:cxnSpLocks/>
            <a:stCxn id="161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0C1DC6A9-4C57-4F40-996A-82FE57C59B81}"/>
              </a:ext>
            </a:extLst>
          </p:cNvPr>
          <p:cNvCxnSpPr>
            <a:cxnSpLocks/>
            <a:stCxn id="164" idx="3"/>
            <a:endCxn id="161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0CE80CC-7137-49B8-B7FB-6EA3D5F873A6}"/>
              </a:ext>
            </a:extLst>
          </p:cNvPr>
          <p:cNvCxnSpPr>
            <a:cxnSpLocks/>
            <a:endCxn id="164" idx="5"/>
          </p:cNvCxnSpPr>
          <p:nvPr/>
        </p:nvCxnSpPr>
        <p:spPr>
          <a:xfrm flipH="1">
            <a:off x="3748252" y="2454275"/>
            <a:ext cx="498311" cy="4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7BDA10FE-BB73-42A2-B214-22EB30FEBF35}"/>
              </a:ext>
            </a:extLst>
          </p:cNvPr>
          <p:cNvSpPr txBox="1"/>
          <p:nvPr/>
        </p:nvSpPr>
        <p:spPr>
          <a:xfrm>
            <a:off x="2557224" y="239199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2.2</a:t>
            </a:r>
            <a:endParaRPr lang="zh-CN" altLang="en-US" sz="8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1F1D5510-FEA4-4384-B1E2-BCFFD631A32F}"/>
              </a:ext>
            </a:extLst>
          </p:cNvPr>
          <p:cNvSpPr txBox="1"/>
          <p:nvPr/>
        </p:nvSpPr>
        <p:spPr>
          <a:xfrm>
            <a:off x="3233157" y="239089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F6FE7428-2839-4D7B-B5DE-32DEA3ED3423}"/>
              </a:ext>
            </a:extLst>
          </p:cNvPr>
          <p:cNvSpPr txBox="1"/>
          <p:nvPr/>
        </p:nvSpPr>
        <p:spPr>
          <a:xfrm>
            <a:off x="3884605" y="238921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4307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5801ADB-AF79-4A96-886C-CF682CFFC90F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C4E1E7A-D23F-4A5C-B2C4-AE867A096F86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A693C19-EF1D-4164-B9A2-3D2EE3F6F3D3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4F73A2-4A0D-488D-B81D-1D2FAAE88E8C}"/>
                  </a:ext>
                </a:extLst>
              </p:cNvPr>
              <p:cNvSpPr txBox="1"/>
              <p:nvPr/>
            </p:nvSpPr>
            <p:spPr>
              <a:xfrm>
                <a:off x="2847299" y="232640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4F73A2-4A0D-488D-B81D-1D2FAAE88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299" y="2326402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D9F92F3-AA08-4FAA-A268-DBC79B67EF6B}"/>
              </a:ext>
            </a:extLst>
          </p:cNvPr>
          <p:cNvCxnSpPr>
            <a:cxnSpLocks/>
            <a:stCxn id="2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DAB2DF3-F4B9-4683-A398-D12C7849A6D8}"/>
              </a:ext>
            </a:extLst>
          </p:cNvPr>
          <p:cNvCxnSpPr>
            <a:cxnSpLocks/>
            <a:endCxn id="2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A0B66E5-0C45-48A6-B45F-F37549D6E631}"/>
                  </a:ext>
                </a:extLst>
              </p:cNvPr>
              <p:cNvSpPr txBox="1"/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A0B66E5-0C45-48A6-B45F-F37549D6E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blipFill>
                <a:blip r:embed="rId4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3798091-5441-4CB8-AEE6-1B62244FE397}"/>
                  </a:ext>
                </a:extLst>
              </p:cNvPr>
              <p:cNvSpPr txBox="1"/>
              <p:nvPr/>
            </p:nvSpPr>
            <p:spPr>
              <a:xfrm>
                <a:off x="2603682" y="2479393"/>
                <a:ext cx="231281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3798091-5441-4CB8-AEE6-1B62244FE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2" y="2479393"/>
                <a:ext cx="231281" cy="234103"/>
              </a:xfrm>
              <a:prstGeom prst="rect">
                <a:avLst/>
              </a:prstGeom>
              <a:blipFill>
                <a:blip r:embed="rId5"/>
                <a:stretch>
                  <a:fillRect l="-10526" t="-7895" r="-15789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8A572B-7CD1-461F-A049-7D1CD1D134CB}"/>
                  </a:ext>
                </a:extLst>
              </p:cNvPr>
              <p:cNvSpPr txBox="1"/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8A572B-7CD1-461F-A049-7D1CD1D13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BAC8EC-3094-46E6-B973-0DF437B4F648}"/>
                  </a:ext>
                </a:extLst>
              </p:cNvPr>
              <p:cNvSpPr txBox="1"/>
              <p:nvPr/>
            </p:nvSpPr>
            <p:spPr>
              <a:xfrm>
                <a:off x="3315684" y="2534888"/>
                <a:ext cx="9701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BAC8EC-3094-46E6-B973-0DF437B4F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684" y="2534888"/>
                <a:ext cx="97013" cy="123111"/>
              </a:xfrm>
              <a:prstGeom prst="rect">
                <a:avLst/>
              </a:prstGeom>
              <a:blipFill>
                <a:blip r:embed="rId7"/>
                <a:stretch>
                  <a:fillRect l="-25000" r="-1875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11805488-35EF-4377-B937-96ACBABD2EC6}"/>
              </a:ext>
            </a:extLst>
          </p:cNvPr>
          <p:cNvSpPr/>
          <p:nvPr/>
        </p:nvSpPr>
        <p:spPr>
          <a:xfrm>
            <a:off x="2901535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D937F28-E92B-4E6E-919B-4FF134ECE842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2514846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9172616-7EEB-4FC7-910B-C7F259715647}"/>
              </a:ext>
            </a:extLst>
          </p:cNvPr>
          <p:cNvCxnSpPr>
            <a:cxnSpLocks/>
            <a:stCxn id="30" idx="6"/>
            <a:endCxn id="40" idx="2"/>
          </p:cNvCxnSpPr>
          <p:nvPr/>
        </p:nvCxnSpPr>
        <p:spPr>
          <a:xfrm>
            <a:off x="3069653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DA47E90-019F-4962-B829-17CA1D7BD13D}"/>
                  </a:ext>
                </a:extLst>
              </p:cNvPr>
              <p:cNvSpPr txBox="1"/>
              <p:nvPr/>
            </p:nvSpPr>
            <p:spPr>
              <a:xfrm>
                <a:off x="2787237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DA47E90-019F-4962-B829-17CA1D7BD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37" y="1278451"/>
                <a:ext cx="396876" cy="123111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51E0168-AAE2-416E-8BCE-D68BECB075F0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2474384" y="1019175"/>
            <a:ext cx="451771" cy="38943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64CBB29-D055-4E18-9070-21CE012CA6C2}"/>
              </a:ext>
            </a:extLst>
          </p:cNvPr>
          <p:cNvCxnSpPr>
            <a:cxnSpLocks/>
            <a:stCxn id="40" idx="3"/>
            <a:endCxn id="30" idx="5"/>
          </p:cNvCxnSpPr>
          <p:nvPr/>
        </p:nvCxnSpPr>
        <p:spPr>
          <a:xfrm flipH="1" flipV="1">
            <a:off x="3045033" y="1408611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9975EC-DADE-4AAB-90EC-025373A8B476}"/>
                  </a:ext>
                </a:extLst>
              </p:cNvPr>
              <p:cNvSpPr txBox="1"/>
              <p:nvPr/>
            </p:nvSpPr>
            <p:spPr>
              <a:xfrm>
                <a:off x="2708190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9975EC-DADE-4AAB-90EC-025373A8B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190" y="1040815"/>
                <a:ext cx="86434" cy="123111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62E87CC-303A-4FBD-9BB5-5E74E8AA1481}"/>
                  </a:ext>
                </a:extLst>
              </p:cNvPr>
              <p:cNvSpPr txBox="1"/>
              <p:nvPr/>
            </p:nvSpPr>
            <p:spPr>
              <a:xfrm rot="1544652">
                <a:off x="2388830" y="1199300"/>
                <a:ext cx="398507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62E87CC-303A-4FBD-9BB5-5E74E8AA1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4652">
                <a:off x="2388830" y="1199300"/>
                <a:ext cx="398507" cy="234103"/>
              </a:xfrm>
              <a:prstGeom prst="rect">
                <a:avLst/>
              </a:prstGeom>
              <a:blipFill>
                <a:blip r:embed="rId10"/>
                <a:stretch>
                  <a:fillRect l="-6494" t="-3125" r="-2597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8C3F602-D470-4B4E-87C3-860373E168CB}"/>
                  </a:ext>
                </a:extLst>
              </p:cNvPr>
              <p:cNvSpPr txBox="1"/>
              <p:nvPr/>
            </p:nvSpPr>
            <p:spPr>
              <a:xfrm>
                <a:off x="3257600" y="1226061"/>
                <a:ext cx="714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8C3F602-D470-4B4E-87C3-860373E16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600" y="1226061"/>
                <a:ext cx="71430" cy="123111"/>
              </a:xfrm>
              <a:prstGeom prst="rect">
                <a:avLst/>
              </a:prstGeom>
              <a:blipFill>
                <a:blip r:embed="rId11"/>
                <a:stretch>
                  <a:fillRect l="-25000" r="-2500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77B511D-4209-45D2-9FC8-C51997BA8653}"/>
                  </a:ext>
                </a:extLst>
              </p:cNvPr>
              <p:cNvSpPr txBox="1"/>
              <p:nvPr/>
            </p:nvSpPr>
            <p:spPr>
              <a:xfrm>
                <a:off x="3156882" y="1437650"/>
                <a:ext cx="272254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77B511D-4209-45D2-9FC8-C51997BA8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882" y="1437650"/>
                <a:ext cx="272254" cy="234103"/>
              </a:xfrm>
              <a:prstGeom prst="rect">
                <a:avLst/>
              </a:prstGeom>
              <a:blipFill>
                <a:blip r:embed="rId12"/>
                <a:stretch>
                  <a:fillRect l="-8889" t="-5263" r="-2222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EC68D1A4-DDB1-419C-BBDE-60123CC62113}"/>
              </a:ext>
            </a:extLst>
          </p:cNvPr>
          <p:cNvSpPr/>
          <p:nvPr/>
        </p:nvSpPr>
        <p:spPr>
          <a:xfrm>
            <a:off x="3566094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84D7EDD-B60B-4A2C-9F3A-6DD09994F201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3734212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3CAE22D-7DF5-43A8-A982-74D5B728C003}"/>
              </a:ext>
            </a:extLst>
          </p:cNvPr>
          <p:cNvCxnSpPr>
            <a:cxnSpLocks/>
            <a:endCxn id="40" idx="5"/>
          </p:cNvCxnSpPr>
          <p:nvPr/>
        </p:nvCxnSpPr>
        <p:spPr>
          <a:xfrm flipH="1">
            <a:off x="3709592" y="1411661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36A9A15-96AE-4C5E-B351-3DAE3866096A}"/>
                  </a:ext>
                </a:extLst>
              </p:cNvPr>
              <p:cNvSpPr txBox="1"/>
              <p:nvPr/>
            </p:nvSpPr>
            <p:spPr>
              <a:xfrm>
                <a:off x="3922159" y="122911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36A9A15-96AE-4C5E-B351-3DAE38660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59" y="1229111"/>
                <a:ext cx="80278" cy="123111"/>
              </a:xfrm>
              <a:prstGeom prst="rect">
                <a:avLst/>
              </a:prstGeom>
              <a:blipFill>
                <a:blip r:embed="rId13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3A86E21-6FB4-4A34-94C4-A167035A7BC8}"/>
                  </a:ext>
                </a:extLst>
              </p:cNvPr>
              <p:cNvSpPr txBox="1"/>
              <p:nvPr/>
            </p:nvSpPr>
            <p:spPr>
              <a:xfrm>
                <a:off x="3902283" y="1433231"/>
                <a:ext cx="137986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3A86E21-6FB4-4A34-94C4-A167035A7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283" y="1433231"/>
                <a:ext cx="137986" cy="234038"/>
              </a:xfrm>
              <a:prstGeom prst="rect">
                <a:avLst/>
              </a:prstGeom>
              <a:blipFill>
                <a:blip r:embed="rId14"/>
                <a:stretch>
                  <a:fillRect l="-17391" t="-2564" r="-1304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DA27A3D-0747-4DA9-915F-F32FD33A74DF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2525641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376FEC-8978-4CAE-9C73-4DA1692E76D0}"/>
                  </a:ext>
                </a:extLst>
              </p:cNvPr>
              <p:cNvSpPr txBox="1"/>
              <p:nvPr/>
            </p:nvSpPr>
            <p:spPr>
              <a:xfrm>
                <a:off x="2492402" y="1539758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376FEC-8978-4CAE-9C73-4DA1692E7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402" y="1539758"/>
                <a:ext cx="88294" cy="123111"/>
              </a:xfrm>
              <a:prstGeom prst="rect">
                <a:avLst/>
              </a:prstGeom>
              <a:blipFill>
                <a:blip r:embed="rId15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B41F155-4793-436F-9CEE-D10DD5C45DF6}"/>
                  </a:ext>
                </a:extLst>
              </p:cNvPr>
              <p:cNvSpPr txBox="1"/>
              <p:nvPr/>
            </p:nvSpPr>
            <p:spPr>
              <a:xfrm>
                <a:off x="3451715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B41F155-4793-436F-9CEE-D10DD5C45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715" y="1303005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626C9F72-35CF-4C89-9696-5D66B7694D40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B328917-7A78-40D5-9AB1-C0DF36018A2A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4845565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89719C1-390E-4595-AD45-BB859E83644B}"/>
              </a:ext>
            </a:extLst>
          </p:cNvPr>
          <p:cNvCxnSpPr>
            <a:cxnSpLocks/>
            <a:stCxn id="45" idx="6"/>
            <a:endCxn id="58" idx="2"/>
          </p:cNvCxnSpPr>
          <p:nvPr/>
        </p:nvCxnSpPr>
        <p:spPr>
          <a:xfrm>
            <a:off x="5400372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01EF37-BC71-49B3-8E93-E4139F1DBE63}"/>
                  </a:ext>
                </a:extLst>
              </p:cNvPr>
              <p:cNvSpPr txBox="1"/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01EF37-BC71-49B3-8E93-E4139F1DB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00B86A2-D342-4DD2-9939-E8FD6D7FF078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4805103" y="1019175"/>
            <a:ext cx="451771" cy="38943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E58C8DD-E6CF-449F-914B-D1128C94C3E0}"/>
              </a:ext>
            </a:extLst>
          </p:cNvPr>
          <p:cNvCxnSpPr>
            <a:cxnSpLocks/>
            <a:stCxn id="58" idx="3"/>
            <a:endCxn id="45" idx="5"/>
          </p:cNvCxnSpPr>
          <p:nvPr/>
        </p:nvCxnSpPr>
        <p:spPr>
          <a:xfrm flipH="1" flipV="1">
            <a:off x="5375752" y="1408611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2A03294-53C3-4175-8CD2-CEC725C9BCC9}"/>
                  </a:ext>
                </a:extLst>
              </p:cNvPr>
              <p:cNvSpPr txBox="1"/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2A03294-53C3-4175-8CD2-CEC725C9B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blipFill>
                <a:blip r:embed="rId18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0442B35-DDD6-4E1A-92B7-8322730569B9}"/>
                  </a:ext>
                </a:extLst>
              </p:cNvPr>
              <p:cNvSpPr txBox="1"/>
              <p:nvPr/>
            </p:nvSpPr>
            <p:spPr>
              <a:xfrm rot="1544652">
                <a:off x="4647928" y="1254795"/>
                <a:ext cx="54175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)∙1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0442B35-DDD6-4E1A-92B7-832273056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4652">
                <a:off x="4647928" y="1254795"/>
                <a:ext cx="541751" cy="123111"/>
              </a:xfrm>
              <a:prstGeom prst="rect">
                <a:avLst/>
              </a:prstGeom>
              <a:blipFill>
                <a:blip r:embed="rId19"/>
                <a:stretch>
                  <a:fillRect l="-3333" r="-1111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CF24B82-F881-4CE5-85E7-034282E6AC09}"/>
                  </a:ext>
                </a:extLst>
              </p:cNvPr>
              <p:cNvSpPr txBox="1"/>
              <p:nvPr/>
            </p:nvSpPr>
            <p:spPr>
              <a:xfrm>
                <a:off x="5588319" y="1226061"/>
                <a:ext cx="714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CF24B82-F881-4CE5-85E7-034282E6A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319" y="1226061"/>
                <a:ext cx="71430" cy="123111"/>
              </a:xfrm>
              <a:prstGeom prst="rect">
                <a:avLst/>
              </a:prstGeom>
              <a:blipFill>
                <a:blip r:embed="rId20"/>
                <a:stretch>
                  <a:fillRect l="-36364" r="-2727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766799C-FDD6-47E2-B7BB-CB024CAE4E29}"/>
                  </a:ext>
                </a:extLst>
              </p:cNvPr>
              <p:cNvSpPr txBox="1"/>
              <p:nvPr/>
            </p:nvSpPr>
            <p:spPr>
              <a:xfrm>
                <a:off x="5487601" y="1437650"/>
                <a:ext cx="25814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766799C-FDD6-47E2-B7BB-CB024CAE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601" y="1437650"/>
                <a:ext cx="258148" cy="123111"/>
              </a:xfrm>
              <a:prstGeom prst="rect">
                <a:avLst/>
              </a:prstGeom>
              <a:blipFill>
                <a:blip r:embed="rId21"/>
                <a:stretch>
                  <a:fillRect l="-9302" r="-697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C7EF7CEF-DD3B-43B4-AA36-DC57D617F176}"/>
              </a:ext>
            </a:extLst>
          </p:cNvPr>
          <p:cNvSpPr/>
          <p:nvPr/>
        </p:nvSpPr>
        <p:spPr>
          <a:xfrm>
            <a:off x="5896813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B026E50-51F4-4484-A771-8F5CF5A22BD9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6064931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48A3E3C-2572-43AB-B7BF-A5A5B710374C}"/>
              </a:ext>
            </a:extLst>
          </p:cNvPr>
          <p:cNvCxnSpPr>
            <a:cxnSpLocks/>
            <a:endCxn id="58" idx="5"/>
          </p:cNvCxnSpPr>
          <p:nvPr/>
        </p:nvCxnSpPr>
        <p:spPr>
          <a:xfrm flipH="1">
            <a:off x="6040311" y="1411661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00FBC43-100E-4DFE-A7DF-C3C8E001932E}"/>
                  </a:ext>
                </a:extLst>
              </p:cNvPr>
              <p:cNvSpPr txBox="1"/>
              <p:nvPr/>
            </p:nvSpPr>
            <p:spPr>
              <a:xfrm>
                <a:off x="6252878" y="122911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00FBC43-100E-4DFE-A7DF-C3C8E0019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878" y="1229111"/>
                <a:ext cx="80278" cy="123111"/>
              </a:xfrm>
              <a:prstGeom prst="rect">
                <a:avLst/>
              </a:prstGeom>
              <a:blipFill>
                <a:blip r:embed="rId22"/>
                <a:stretch>
                  <a:fillRect l="-23077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F095109-680A-430B-95D7-4CF73D779D96}"/>
                  </a:ext>
                </a:extLst>
              </p:cNvPr>
              <p:cNvSpPr txBox="1"/>
              <p:nvPr/>
            </p:nvSpPr>
            <p:spPr>
              <a:xfrm>
                <a:off x="6233002" y="1433231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F095109-680A-430B-95D7-4CF73D779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002" y="1433231"/>
                <a:ext cx="84959" cy="123111"/>
              </a:xfrm>
              <a:prstGeom prst="rect">
                <a:avLst/>
              </a:prstGeom>
              <a:blipFill>
                <a:blip r:embed="rId23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6BED1DA-E77E-447C-841F-1B73D032830F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4856360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080599-3664-4A7F-894D-316504B0818E}"/>
                  </a:ext>
                </a:extLst>
              </p:cNvPr>
              <p:cNvSpPr txBox="1"/>
              <p:nvPr/>
            </p:nvSpPr>
            <p:spPr>
              <a:xfrm>
                <a:off x="4823121" y="1539758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080599-3664-4A7F-894D-316504B08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121" y="1539758"/>
                <a:ext cx="88294" cy="123111"/>
              </a:xfrm>
              <a:prstGeom prst="rect">
                <a:avLst/>
              </a:prstGeom>
              <a:blipFill>
                <a:blip r:embed="rId24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23B8EA-FBC4-46F8-91F0-49B0F274BF05}"/>
                  </a:ext>
                </a:extLst>
              </p:cNvPr>
              <p:cNvSpPr txBox="1"/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23B8EA-FBC4-46F8-91F0-49B0F274B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4B4798-3BB4-475C-A7A2-ACB7BC239BE6}"/>
                  </a:ext>
                </a:extLst>
              </p:cNvPr>
              <p:cNvSpPr txBox="1"/>
              <p:nvPr/>
            </p:nvSpPr>
            <p:spPr>
              <a:xfrm rot="5400000">
                <a:off x="5497748" y="1573062"/>
                <a:ext cx="252571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4B4798-3BB4-475C-A7A2-ACB7BC239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497748" y="1573062"/>
                <a:ext cx="252571" cy="12311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277F31F-E77F-44DB-B9B7-0451707DA147}"/>
                  </a:ext>
                </a:extLst>
              </p:cNvPr>
              <p:cNvSpPr txBox="1"/>
              <p:nvPr/>
            </p:nvSpPr>
            <p:spPr>
              <a:xfrm>
                <a:off x="5418464" y="1704145"/>
                <a:ext cx="41113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277F31F-E77F-44DB-B9B7-0451707DA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464" y="1704145"/>
                <a:ext cx="411138" cy="123111"/>
              </a:xfrm>
              <a:prstGeom prst="rect">
                <a:avLst/>
              </a:prstGeom>
              <a:blipFill>
                <a:blip r:embed="rId27"/>
                <a:stretch>
                  <a:fillRect l="-4478" t="-5000" r="-8955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71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1108</Words>
  <Application>Microsoft Office PowerPoint</Application>
  <PresentationFormat>宽屏</PresentationFormat>
  <Paragraphs>831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Office 主题​​</vt:lpstr>
      <vt:lpstr>深度学习入门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岱川</dc:creator>
  <cp:lastModifiedBy>岱川 杨</cp:lastModifiedBy>
  <cp:revision>87</cp:revision>
  <dcterms:created xsi:type="dcterms:W3CDTF">2019-12-02T13:19:42Z</dcterms:created>
  <dcterms:modified xsi:type="dcterms:W3CDTF">2020-03-12T07:23:07Z</dcterms:modified>
</cp:coreProperties>
</file>