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岱川 杨" initials="岱川" lastIdx="1" clrIdx="0">
    <p:extLst>
      <p:ext uri="{19B8F6BF-5375-455C-9EA6-DF929625EA0E}">
        <p15:presenceInfo xmlns:p15="http://schemas.microsoft.com/office/powerpoint/2012/main" userId="c0be66a9be02c6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76" autoAdjust="0"/>
  </p:normalViewPr>
  <p:slideViewPr>
    <p:cSldViewPr snapToGrid="0">
      <p:cViewPr varScale="1">
        <p:scale>
          <a:sx n="136" d="100"/>
          <a:sy n="136" d="100"/>
        </p:scale>
        <p:origin x="1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B4C04-3ED7-48CA-BB0C-33AE8D501C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7852-6C40-4984-A056-F399EDC19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66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两层神经网络与感知机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4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87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Affine   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17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84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卷积运算示例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3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三层神经网络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输入到第一层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7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第一层到第二层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第二层到输出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5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3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4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链式法则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0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乘法层和加法层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7852-6C40-4984-A056-F399EDC19C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7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97552-1122-4CEA-B54B-AB5C411B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96C33-39AB-4B1D-BAC9-F81C74A2E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10628-0237-4E01-8981-C7B3966C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D7DEC-B278-4D4D-9C85-7573123A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8AB9CC-7450-4F46-AE21-013E8A15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0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F0C3-E95E-4780-8095-D01256D0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B91621-AD8F-4F04-953E-1080F8F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D388F-366F-441A-BC69-A278A687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44665-D9AE-4C34-BD55-17EDF59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300E5-9F20-45F1-A30D-EA52A6F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D11A1-925A-4D75-A176-8D9C38EFE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E1ED9A-ED71-4100-B09E-4465B350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8ECD-960F-4EC7-B7B5-CD997CF8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34DD8-139B-4799-A964-5045F44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320A6-6972-4B5A-8228-7B11A57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2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EBE7-4DA9-4E3C-96DE-871A067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28B38-C8DE-42FC-9D19-EDB20692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332C9-7423-49D9-A390-A5845154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70E1-FE8A-4C25-B5F1-A2CC5523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7C43-8745-47CA-ABDE-F3513CAE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4617-67C5-4BAD-A17E-BABA30B5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ABBF19-56AD-47A2-AE72-C220F786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0ACE9-2F36-4D01-91D1-BBD6FFA5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4429C-C38D-4007-9024-097C389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9FCA8-51FC-4103-A9E3-C101141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6199-E83B-454A-A5EF-2A2728E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FA74-92C4-4511-80E2-6EFA28FD2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E4F34-08EF-47F4-8693-1FAA7552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5D09-A917-473B-8378-9B0FAC7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21907-ED9D-4C1B-919A-156C43E8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D1546-1CE7-44DB-ABF9-8A8CA512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DACB-9B83-4036-A2CB-5F3A05AF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956FE-72C1-4CE7-B585-77B79D929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E9453-C836-4C6B-A3F1-4651784C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058E2C-AD42-4AFF-87A5-16C69FC25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167E67-2A77-4411-B32F-D48A28B4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2BBC8F-3B00-4DEA-A82E-A65D6FC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F055C3-2320-4188-94C8-8D888E4F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AB8F1C-3DE1-4582-A26F-AD272745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5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2E112-CAA3-4513-845F-EE49D12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67763B-D28C-4BB2-A408-9C404FC3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4D538B-1007-4DD1-98AE-2BD6202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32CF98-9DA6-4089-BACC-6ED6F475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352A-28E4-4EDB-9A37-8CFD8226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CCF8D-1D78-4C43-A4EE-BACF76C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EEB89-B820-487F-A053-03FDD391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02DB-6806-4030-AF0A-0C11859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8E284-1698-4207-BF50-1B1CD33B1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E2FEE5-1C61-430F-9F03-2BB7F8E76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81061-42DB-48A2-B520-9AF2F0C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1E8322-5D51-4590-B1BE-3F790E1D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9D80-5FF9-4C53-9CFC-93843D74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7338-8C23-4570-B1D7-2FB7D6B4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8E6C3E-703F-4EB1-BE1A-41EE1202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38F17-63D0-4BAB-B722-F9F5AF3C6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7A7A8-4431-4B31-8F63-234EA3C0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F7719-0152-466F-A4EB-76F97BDF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12C92-EA69-4F60-B43E-4BB0E0A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E6C4E0-F595-4591-AC91-D3DFD3D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1B0F2-A838-4DE9-9B96-A41B6EFC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08C0F-71DE-4D21-A212-FC11550E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9F21-86C7-4C96-8B86-0DACC1911D43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C3BB-EFA2-4B48-813A-6FDE03F57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BD7C8-351F-4311-8A7B-61943A03F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729A-1ECE-4D74-A441-FAFDFD70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0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15.png"/><Relationship Id="rId19" Type="http://schemas.openxmlformats.org/officeDocument/2006/relationships/image" Target="../media/image134.png"/><Relationship Id="rId31" Type="http://schemas.openxmlformats.org/officeDocument/2006/relationships/image" Target="../media/image144.png"/><Relationship Id="rId4" Type="http://schemas.openxmlformats.org/officeDocument/2006/relationships/image" Target="../media/image111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68.png"/><Relationship Id="rId39" Type="http://schemas.openxmlformats.org/officeDocument/2006/relationships/image" Target="../media/image180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34" Type="http://schemas.openxmlformats.org/officeDocument/2006/relationships/image" Target="../media/image17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0.png"/><Relationship Id="rId41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181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69.png"/><Relationship Id="rId36" Type="http://schemas.openxmlformats.org/officeDocument/2006/relationships/image" Target="../media/image177.pn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31" Type="http://schemas.openxmlformats.org/officeDocument/2006/relationships/image" Target="../media/image17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164.png"/><Relationship Id="rId27" Type="http://schemas.openxmlformats.org/officeDocument/2006/relationships/image" Target="../media/image1570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9" Type="http://schemas.openxmlformats.org/officeDocument/2006/relationships/image" Target="../media/image219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34" Type="http://schemas.openxmlformats.org/officeDocument/2006/relationships/image" Target="../media/image214.png"/><Relationship Id="rId42" Type="http://schemas.openxmlformats.org/officeDocument/2006/relationships/image" Target="../media/image222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33" Type="http://schemas.openxmlformats.org/officeDocument/2006/relationships/image" Target="../media/image213.png"/><Relationship Id="rId38" Type="http://schemas.openxmlformats.org/officeDocument/2006/relationships/image" Target="../media/image218.png"/><Relationship Id="rId46" Type="http://schemas.openxmlformats.org/officeDocument/2006/relationships/image" Target="../media/image2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29" Type="http://schemas.openxmlformats.org/officeDocument/2006/relationships/image" Target="../media/image209.png"/><Relationship Id="rId41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32" Type="http://schemas.openxmlformats.org/officeDocument/2006/relationships/image" Target="../media/image212.png"/><Relationship Id="rId37" Type="http://schemas.openxmlformats.org/officeDocument/2006/relationships/image" Target="../media/image217.png"/><Relationship Id="rId40" Type="http://schemas.openxmlformats.org/officeDocument/2006/relationships/image" Target="../media/image220.png"/><Relationship Id="rId45" Type="http://schemas.openxmlformats.org/officeDocument/2006/relationships/image" Target="../media/image225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36" Type="http://schemas.openxmlformats.org/officeDocument/2006/relationships/image" Target="../media/image216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31" Type="http://schemas.openxmlformats.org/officeDocument/2006/relationships/image" Target="../media/image211.png"/><Relationship Id="rId44" Type="http://schemas.openxmlformats.org/officeDocument/2006/relationships/image" Target="../media/image224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Relationship Id="rId30" Type="http://schemas.openxmlformats.org/officeDocument/2006/relationships/image" Target="../media/image210.png"/><Relationship Id="rId35" Type="http://schemas.openxmlformats.org/officeDocument/2006/relationships/image" Target="../media/image215.png"/><Relationship Id="rId43" Type="http://schemas.openxmlformats.org/officeDocument/2006/relationships/image" Target="../media/image2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227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2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18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5.png"/><Relationship Id="rId18" Type="http://schemas.openxmlformats.org/officeDocument/2006/relationships/image" Target="../media/image59.png"/><Relationship Id="rId3" Type="http://schemas.openxmlformats.org/officeDocument/2006/relationships/image" Target="../media/image50.png"/><Relationship Id="rId21" Type="http://schemas.openxmlformats.org/officeDocument/2006/relationships/image" Target="../media/image61.png"/><Relationship Id="rId7" Type="http://schemas.openxmlformats.org/officeDocument/2006/relationships/image" Target="../media/image38.png"/><Relationship Id="rId12" Type="http://schemas.openxmlformats.org/officeDocument/2006/relationships/image" Target="../media/image56.png"/><Relationship Id="rId17" Type="http://schemas.openxmlformats.org/officeDocument/2006/relationships/image" Target="../media/image49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43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3.pn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46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77.png"/><Relationship Id="rId7" Type="http://schemas.openxmlformats.org/officeDocument/2006/relationships/image" Target="../media/image55.png"/><Relationship Id="rId12" Type="http://schemas.openxmlformats.org/officeDocument/2006/relationships/image" Target="../media/image46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71.png"/><Relationship Id="rId23" Type="http://schemas.openxmlformats.org/officeDocument/2006/relationships/image" Target="../media/image49.png"/><Relationship Id="rId28" Type="http://schemas.openxmlformats.org/officeDocument/2006/relationships/image" Target="../media/image83.png"/><Relationship Id="rId10" Type="http://schemas.openxmlformats.org/officeDocument/2006/relationships/image" Target="../media/image56.png"/><Relationship Id="rId19" Type="http://schemas.openxmlformats.org/officeDocument/2006/relationships/image" Target="../media/image75.png"/><Relationship Id="rId4" Type="http://schemas.openxmlformats.org/officeDocument/2006/relationships/image" Target="../media/image6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4.jpg"/><Relationship Id="rId4" Type="http://schemas.openxmlformats.org/officeDocument/2006/relationships/image" Target="../media/image1.jpe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93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5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A9373-3108-4F6C-B2BF-35060D2EC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深度学习入门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73FBE-25EB-4492-B562-4ECF540AB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相关配图</a:t>
            </a:r>
          </a:p>
        </p:txBody>
      </p:sp>
    </p:spTree>
    <p:extLst>
      <p:ext uri="{BB962C8B-B14F-4D97-AF65-F5344CB8AC3E}">
        <p14:creationId xmlns:p14="http://schemas.microsoft.com/office/powerpoint/2010/main" val="313204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D3DACB2-A292-4554-8149-C02F8A2CC161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E1CE88-B851-4BA2-A3A2-C09802B725C0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958514" y="109184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4F5B90-7F0C-45A0-A682-1E30CAD1333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5400372" y="134917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8A5DA06-A879-42C2-87A6-71DEBCC0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5A170-03E7-45D7-9925-6125E559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/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5B5FE80-0D51-46EB-9CEF-D560E43A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1226061"/>
                <a:ext cx="80278" cy="123111"/>
              </a:xfrm>
              <a:prstGeom prst="rect">
                <a:avLst/>
              </a:prstGeom>
              <a:blipFill>
                <a:blip r:embed="rId5"/>
                <a:stretch>
                  <a:fillRect l="-23077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2F73E2-9C6F-4DC8-B2D1-9FCDE30B2A4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945063" y="140861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/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0EC75A-0559-41B1-B712-8AAA24614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1420047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E714B2F-CF56-4142-AF5A-6F77C28670B5}"/>
              </a:ext>
            </a:extLst>
          </p:cNvPr>
          <p:cNvSpPr/>
          <p:nvPr/>
        </p:nvSpPr>
        <p:spPr>
          <a:xfrm>
            <a:off x="6328915" y="123962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/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F0A7D3-8246-4637-924C-D42978E3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1258391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19F8D7E-9FD8-432D-9055-3419D765746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5934833" y="105509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5EDD84F-973B-465C-8E27-DAEEE0A6794C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6497033" y="132368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2FCBA6-E26F-4414-B616-9D27BF1AF44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966582" y="138312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/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8653C4-F9D3-4EA5-96AB-EC7FACF1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596" y="1349172"/>
                <a:ext cx="143180" cy="234038"/>
              </a:xfrm>
              <a:prstGeom prst="rect">
                <a:avLst/>
              </a:prstGeom>
              <a:blipFill>
                <a:blip r:embed="rId7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/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87EAD41-FE92-4868-A05D-29F9129E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3" y="1595330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/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9628061-5503-41FE-8595-75DF5D01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00" y="1115134"/>
                <a:ext cx="273793" cy="234038"/>
              </a:xfrm>
              <a:prstGeom prst="rect">
                <a:avLst/>
              </a:prstGeom>
              <a:blipFill>
                <a:blip r:embed="rId8"/>
                <a:stretch>
                  <a:fillRect l="-6667" t="-5263" r="-6667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9D753204-A64D-446B-A6C9-8A95CE6F7454}"/>
              </a:ext>
            </a:extLst>
          </p:cNvPr>
          <p:cNvSpPr/>
          <p:nvPr/>
        </p:nvSpPr>
        <p:spPr>
          <a:xfrm>
            <a:off x="5367017" y="270815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D2DF7B2-956F-47FC-8989-E35350E04F02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061232" y="2573445"/>
            <a:ext cx="305785" cy="21876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953C2EA-EF90-4A3C-ACFC-22AEA82E6A4A}"/>
              </a:ext>
            </a:extLst>
          </p:cNvPr>
          <p:cNvCxnSpPr>
            <a:cxnSpLocks/>
            <a:stCxn id="52" idx="6"/>
            <a:endCxn id="62" idx="2"/>
          </p:cNvCxnSpPr>
          <p:nvPr/>
        </p:nvCxnSpPr>
        <p:spPr>
          <a:xfrm>
            <a:off x="5535135" y="2792210"/>
            <a:ext cx="268382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/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479A3C3-FFE0-4359-B0DB-260494395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9" y="2721489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/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A41A2D0-A273-448D-ACC9-CB0DFC4A3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72" y="2483853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/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82BA430-5380-4BE3-91AB-250E4AF9E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55" y="2669099"/>
                <a:ext cx="80278" cy="123111"/>
              </a:xfrm>
              <a:prstGeom prst="rect">
                <a:avLst/>
              </a:prstGeom>
              <a:blipFill>
                <a:blip r:embed="rId10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6703D53-8907-4177-9DFE-6A0BF118C0CC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5079826" y="285164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/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6A20B96-3488-4042-8684-C72DA96B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95" y="2863085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云形 59">
            <a:extLst>
              <a:ext uri="{FF2B5EF4-FFF2-40B4-BE49-F238E27FC236}">
                <a16:creationId xmlns:a16="http://schemas.microsoft.com/office/drawing/2014/main" id="{EB32A554-C345-48A1-B59C-739CDF5D0E83}"/>
              </a:ext>
            </a:extLst>
          </p:cNvPr>
          <p:cNvSpPr/>
          <p:nvPr/>
        </p:nvSpPr>
        <p:spPr>
          <a:xfrm>
            <a:off x="4654551" y="2316164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云形 60">
            <a:extLst>
              <a:ext uri="{FF2B5EF4-FFF2-40B4-BE49-F238E27FC236}">
                <a16:creationId xmlns:a16="http://schemas.microsoft.com/office/drawing/2014/main" id="{F0C55C95-FF73-401C-9B21-C04DE81E7520}"/>
              </a:ext>
            </a:extLst>
          </p:cNvPr>
          <p:cNvSpPr/>
          <p:nvPr/>
        </p:nvSpPr>
        <p:spPr>
          <a:xfrm>
            <a:off x="4611603" y="2924640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C824BCFB-9745-40DA-990D-3231500A6657}"/>
              </a:ext>
            </a:extLst>
          </p:cNvPr>
          <p:cNvSpPr/>
          <p:nvPr/>
        </p:nvSpPr>
        <p:spPr>
          <a:xfrm>
            <a:off x="5802023" y="2627887"/>
            <a:ext cx="481674" cy="3286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569819D-1673-44D7-9B23-ECDBB6531973}"/>
              </a:ext>
            </a:extLst>
          </p:cNvPr>
          <p:cNvCxnSpPr>
            <a:cxnSpLocks/>
            <a:stCxn id="62" idx="0"/>
            <a:endCxn id="71" idx="1"/>
          </p:cNvCxnSpPr>
          <p:nvPr/>
        </p:nvCxnSpPr>
        <p:spPr>
          <a:xfrm flipV="1">
            <a:off x="6283296" y="2790094"/>
            <a:ext cx="248640" cy="21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28ABC23-2659-4D96-8FAE-7B8148448542}"/>
              </a:ext>
            </a:extLst>
          </p:cNvPr>
          <p:cNvSpPr txBox="1"/>
          <p:nvPr/>
        </p:nvSpPr>
        <p:spPr>
          <a:xfrm>
            <a:off x="4629704" y="234535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8255BC4-5DD5-4B0B-A2DA-A2C1108A1719}"/>
              </a:ext>
            </a:extLst>
          </p:cNvPr>
          <p:cNvSpPr txBox="1"/>
          <p:nvPr/>
        </p:nvSpPr>
        <p:spPr>
          <a:xfrm>
            <a:off x="4594644" y="295655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D676612-E2C6-4816-A35A-93F91D19CCF5}"/>
              </a:ext>
            </a:extLst>
          </p:cNvPr>
          <p:cNvSpPr txBox="1"/>
          <p:nvPr/>
        </p:nvSpPr>
        <p:spPr>
          <a:xfrm>
            <a:off x="5783034" y="265874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/>
              <a:t>某种计算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/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CBCE8DD-0E8D-4CF0-ABAB-B91712386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36" y="2728538"/>
                <a:ext cx="85472" cy="123111"/>
              </a:xfrm>
              <a:prstGeom prst="rect">
                <a:avLst/>
              </a:prstGeom>
              <a:blipFill>
                <a:blip r:embed="rId11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B9DB8E42-ED2D-4EE3-96D9-79F352BEEF72}"/>
              </a:ext>
            </a:extLst>
          </p:cNvPr>
          <p:cNvSpPr/>
          <p:nvPr/>
        </p:nvSpPr>
        <p:spPr>
          <a:xfrm>
            <a:off x="5232254" y="35225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53D918-E2B5-406B-B31F-407C76AD98C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958514" y="178984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F085CB-F3D5-496D-95B9-D72A9D88DDE5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400372" y="436312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/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86B16C2-68DA-4F2F-B6CE-362BA6604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36559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/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5106427-6C7F-41D8-8F0D-306FC8B1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27955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/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972E5B4-37E6-4C97-ADC3-3A160482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92" y="313201"/>
                <a:ext cx="141064" cy="123111"/>
              </a:xfrm>
              <a:prstGeom prst="rect">
                <a:avLst/>
              </a:prstGeom>
              <a:blipFill>
                <a:blip r:embed="rId14"/>
                <a:stretch>
                  <a:fillRect l="-17391" r="-13043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6048B3-CDAD-4F3A-9518-B3CA346A3C7B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4945063" y="495751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/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F54584-EE29-40DD-96C3-4E7B3989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32" y="507187"/>
                <a:ext cx="84960" cy="123111"/>
              </a:xfrm>
              <a:prstGeom prst="rect">
                <a:avLst/>
              </a:prstGeom>
              <a:blipFill>
                <a:blip r:embed="rId15"/>
                <a:stretch>
                  <a:fillRect l="-35714" r="-2142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椭圆 42">
            <a:extLst>
              <a:ext uri="{FF2B5EF4-FFF2-40B4-BE49-F238E27FC236}">
                <a16:creationId xmlns:a16="http://schemas.microsoft.com/office/drawing/2014/main" id="{260C6904-CCD1-4234-A59C-750CF625689B}"/>
              </a:ext>
            </a:extLst>
          </p:cNvPr>
          <p:cNvSpPr/>
          <p:nvPr/>
        </p:nvSpPr>
        <p:spPr>
          <a:xfrm>
            <a:off x="6328915" y="32676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/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1D935DB-D00B-46D5-8BE9-A55763F6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00" y="345531"/>
                <a:ext cx="396876" cy="12311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670DA20-C788-47D5-8057-FAF66B8913A0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934833" y="142238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D3E3BFC-B657-469C-978B-C960A03D997D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497033" y="410821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BFAFE48-757D-400D-B46A-474DC99224F2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5966582" y="470260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/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0D21102-1413-49A5-A21B-64ACF27B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61" y="235893"/>
                <a:ext cx="161904" cy="123111"/>
              </a:xfrm>
              <a:prstGeom prst="rect">
                <a:avLst/>
              </a:prstGeom>
              <a:blipFill>
                <a:blip r:embed="rId16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/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8CEC6A3-9DA6-4CC8-8B6E-6E3C99CF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5" y="60826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/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EA0DB45-E3AC-4CF7-B5A5-B5227A1E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76" y="414556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021477FA-6887-43C9-911C-7753B4DB0C09}"/>
              </a:ext>
            </a:extLst>
          </p:cNvPr>
          <p:cNvSpPr/>
          <p:nvPr/>
        </p:nvSpPr>
        <p:spPr>
          <a:xfrm>
            <a:off x="8510347" y="18084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9408070-491F-4F26-875F-3B3FF4780935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8236607" y="1635162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C284E16-87E8-478A-AD64-90CB86408A0C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678465" y="1892490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/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196BA31-1E5F-4AD3-81ED-1B3D473F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049" y="1821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/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F024736-62F3-46A7-ADDF-F3E092DE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02" y="1584133"/>
                <a:ext cx="86434" cy="123111"/>
              </a:xfrm>
              <a:prstGeom prst="rect">
                <a:avLst/>
              </a:prstGeom>
              <a:blipFill>
                <a:blip r:embed="rId19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/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F3D09E9-C42B-4A80-B600-672335AB5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085" y="1769379"/>
                <a:ext cx="80278" cy="123111"/>
              </a:xfrm>
              <a:prstGeom prst="rect">
                <a:avLst/>
              </a:prstGeom>
              <a:blipFill>
                <a:blip r:embed="rId20"/>
                <a:stretch>
                  <a:fillRect l="-15385" r="-1538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22EB4BE-CE48-4E36-AB89-4ACC0FAEDE42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8223156" y="1951929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/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0A58817-70E6-473F-B3E2-F2BDC82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25" y="1963365"/>
                <a:ext cx="88294" cy="123111"/>
              </a:xfrm>
              <a:prstGeom prst="rect">
                <a:avLst/>
              </a:prstGeom>
              <a:blipFill>
                <a:blip r:embed="rId21"/>
                <a:stretch>
                  <a:fillRect l="-35714" r="-28571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6AE4135A-85A1-462F-A2A1-B55713930035}"/>
              </a:ext>
            </a:extLst>
          </p:cNvPr>
          <p:cNvSpPr/>
          <p:nvPr/>
        </p:nvSpPr>
        <p:spPr>
          <a:xfrm>
            <a:off x="9607008" y="17829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E77E65E-DD0F-4C47-8A6C-D208BFB36D4E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9212926" y="1598416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26A635-EB39-4949-8657-1762FFF84D84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9775126" y="1866999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8DD09A-E3F2-4ECA-A179-898BDA990D7F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44675" y="1926438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/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7F6FD78-BD81-4BF7-895A-3DFA29D6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9" y="1892490"/>
                <a:ext cx="143180" cy="234038"/>
              </a:xfrm>
              <a:prstGeom prst="rect">
                <a:avLst/>
              </a:prstGeom>
              <a:blipFill>
                <a:blip r:embed="rId22"/>
                <a:stretch>
                  <a:fillRect l="-16667" t="-2564" r="-833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/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7B6BC53E-23A2-4E4F-83E2-A20C06CE7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6" y="2138648"/>
                <a:ext cx="275268" cy="234038"/>
              </a:xfrm>
              <a:prstGeom prst="rect">
                <a:avLst/>
              </a:prstGeom>
              <a:blipFill>
                <a:blip r:embed="rId23"/>
                <a:stretch>
                  <a:fillRect l="-6667" t="-5263" r="-4444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/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151C4E-6027-49D4-B90C-5C27791F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393" y="1658452"/>
                <a:ext cx="277127" cy="234038"/>
              </a:xfrm>
              <a:prstGeom prst="rect">
                <a:avLst/>
              </a:prstGeom>
              <a:blipFill>
                <a:blip r:embed="rId24"/>
                <a:stretch>
                  <a:fillRect l="-8696" t="-2632" r="-869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/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45199AB-48D7-460C-A45A-85609EC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73" y="180544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椭圆 88">
            <a:extLst>
              <a:ext uri="{FF2B5EF4-FFF2-40B4-BE49-F238E27FC236}">
                <a16:creationId xmlns:a16="http://schemas.microsoft.com/office/drawing/2014/main" id="{5F2FD2FB-641F-4D32-9BD1-1B792CEC3158}"/>
              </a:ext>
            </a:extLst>
          </p:cNvPr>
          <p:cNvSpPr/>
          <p:nvPr/>
        </p:nvSpPr>
        <p:spPr>
          <a:xfrm>
            <a:off x="8517734" y="27767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C448D15-4812-4776-8C2F-DB343964EC05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8243994" y="2603487"/>
            <a:ext cx="273740" cy="25732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833F046-60EA-47A5-84B4-D916C50BCB28}"/>
              </a:ext>
            </a:extLst>
          </p:cNvPr>
          <p:cNvCxnSpPr>
            <a:cxnSpLocks/>
            <a:stCxn id="89" idx="6"/>
          </p:cNvCxnSpPr>
          <p:nvPr/>
        </p:nvCxnSpPr>
        <p:spPr>
          <a:xfrm>
            <a:off x="8685852" y="2860815"/>
            <a:ext cx="331023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/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573DF98-49DA-4463-87A3-AF87D4906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36" y="2790094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/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ABC0DD3-0CAB-4819-B64C-63158632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389" y="2552458"/>
                <a:ext cx="141064" cy="123111"/>
              </a:xfrm>
              <a:prstGeom prst="rect">
                <a:avLst/>
              </a:prstGeom>
              <a:blipFill>
                <a:blip r:embed="rId13"/>
                <a:stretch>
                  <a:fillRect l="-17391" r="-1304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/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7EC426D-237D-47E0-B649-4449531D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72" y="2737704"/>
                <a:ext cx="141064" cy="123111"/>
              </a:xfrm>
              <a:prstGeom prst="rect">
                <a:avLst/>
              </a:prstGeom>
              <a:blipFill>
                <a:blip r:embed="rId25"/>
                <a:stretch>
                  <a:fillRect l="-21739" r="-1304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1D1077E-969E-4D43-94B8-4C96080BDF9F}"/>
              </a:ext>
            </a:extLst>
          </p:cNvPr>
          <p:cNvCxnSpPr>
            <a:cxnSpLocks/>
            <a:endCxn id="89" idx="3"/>
          </p:cNvCxnSpPr>
          <p:nvPr/>
        </p:nvCxnSpPr>
        <p:spPr>
          <a:xfrm flipV="1">
            <a:off x="8230543" y="2920254"/>
            <a:ext cx="311811" cy="19788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/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2FB9E8F-1EE4-4808-BB31-EF579CE0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12" y="2931690"/>
                <a:ext cx="84959" cy="123111"/>
              </a:xfrm>
              <a:prstGeom prst="rect">
                <a:avLst/>
              </a:prstGeom>
              <a:blipFill>
                <a:blip r:embed="rId26"/>
                <a:stretch>
                  <a:fillRect l="-35714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6BDEBCC0-8997-48A0-A193-B6832837C65C}"/>
              </a:ext>
            </a:extLst>
          </p:cNvPr>
          <p:cNvSpPr/>
          <p:nvPr/>
        </p:nvSpPr>
        <p:spPr>
          <a:xfrm>
            <a:off x="9614395" y="27512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F17CC7D-0732-485F-869B-516808D66AFE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9220313" y="2566741"/>
            <a:ext cx="418702" cy="2091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85BC9E8-D9AD-45B9-BC89-05F9EE9054FF}"/>
              </a:ext>
            </a:extLst>
          </p:cNvPr>
          <p:cNvCxnSpPr>
            <a:cxnSpLocks/>
            <a:endCxn id="97" idx="6"/>
          </p:cNvCxnSpPr>
          <p:nvPr/>
        </p:nvCxnSpPr>
        <p:spPr>
          <a:xfrm flipH="1">
            <a:off x="9782513" y="2835324"/>
            <a:ext cx="48396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B79FCE-F7F1-417D-9516-9FA05ECD809F}"/>
              </a:ext>
            </a:extLst>
          </p:cNvPr>
          <p:cNvCxnSpPr>
            <a:cxnSpLocks/>
            <a:stCxn id="97" idx="3"/>
          </p:cNvCxnSpPr>
          <p:nvPr/>
        </p:nvCxnSpPr>
        <p:spPr>
          <a:xfrm flipH="1">
            <a:off x="9252062" y="2894763"/>
            <a:ext cx="386953" cy="19696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/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3A12EE-5C1C-4025-9536-89722267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076" y="2860815"/>
                <a:ext cx="161904" cy="123111"/>
              </a:xfrm>
              <a:prstGeom prst="rect">
                <a:avLst/>
              </a:prstGeom>
              <a:blipFill>
                <a:blip r:embed="rId17"/>
                <a:stretch>
                  <a:fillRect l="-14815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/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CE3164F-7FDF-41CE-8BBE-D9418469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88803">
                <a:off x="9073646" y="2658150"/>
                <a:ext cx="528991" cy="107722"/>
              </a:xfrm>
              <a:prstGeom prst="rect">
                <a:avLst/>
              </a:prstGeom>
              <a:blipFill>
                <a:blip r:embed="rId27"/>
                <a:stretch>
                  <a:fillRect l="-3448" r="-3448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/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C802FA0C-E2BF-45B0-9760-CF328C16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60" y="2773769"/>
                <a:ext cx="396876" cy="123111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/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79A014E-8783-42E6-B802-777BC3112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08173">
                <a:off x="9152703" y="3058487"/>
                <a:ext cx="561051" cy="107722"/>
              </a:xfrm>
              <a:prstGeom prst="rect">
                <a:avLst/>
              </a:prstGeom>
              <a:blipFill>
                <a:blip r:embed="rId28"/>
                <a:stretch>
                  <a:fillRect l="-2198" r="-2198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19A4197B-D8A7-457A-8C8F-13CA2F955FEE}"/>
              </a:ext>
            </a:extLst>
          </p:cNvPr>
          <p:cNvSpPr/>
          <p:nvPr/>
        </p:nvSpPr>
        <p:spPr>
          <a:xfrm>
            <a:off x="8965848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 descr="图片包含 游戏机, 画, 食物&#10;&#10;描述已自动生成">
            <a:extLst>
              <a:ext uri="{FF2B5EF4-FFF2-40B4-BE49-F238E27FC236}">
                <a16:creationId xmlns:a16="http://schemas.microsoft.com/office/drawing/2014/main" id="{814E742C-BD4C-409A-BDFF-9B69DBFFF3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56" y="3761361"/>
            <a:ext cx="198966" cy="254279"/>
          </a:xfrm>
          <a:prstGeom prst="rect">
            <a:avLst/>
          </a:prstGeom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3B427B8-6F91-483F-94A1-2A58098AD326}"/>
              </a:ext>
            </a:extLst>
          </p:cNvPr>
          <p:cNvCxnSpPr>
            <a:cxnSpLocks/>
            <a:stCxn id="106" idx="3"/>
            <a:endCxn id="102" idx="2"/>
          </p:cNvCxnSpPr>
          <p:nvPr/>
        </p:nvCxnSpPr>
        <p:spPr>
          <a:xfrm flipV="1">
            <a:off x="8484722" y="3888500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4A72EF47-C1AC-443B-B851-1C273D6E536F}"/>
              </a:ext>
            </a:extLst>
          </p:cNvPr>
          <p:cNvSpPr/>
          <p:nvPr/>
        </p:nvSpPr>
        <p:spPr>
          <a:xfrm>
            <a:off x="9615092" y="38044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1EFE078-917D-4241-A0DE-EF11319A6BD7}"/>
              </a:ext>
            </a:extLst>
          </p:cNvPr>
          <p:cNvCxnSpPr>
            <a:cxnSpLocks/>
            <a:stCxn id="102" idx="6"/>
            <a:endCxn id="108" idx="2"/>
          </p:cNvCxnSpPr>
          <p:nvPr/>
        </p:nvCxnSpPr>
        <p:spPr>
          <a:xfrm>
            <a:off x="9133966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9C1A887-83BE-4401-979D-72425AB3B0B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9783210" y="3888500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Picture 2">
            <a:extLst>
              <a:ext uri="{FF2B5EF4-FFF2-40B4-BE49-F238E27FC236}">
                <a16:creationId xmlns:a16="http://schemas.microsoft.com/office/drawing/2014/main" id="{F6AA9375-2219-48A8-8FCA-4188531B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35" y="3776317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C3343F1A-9BD4-4FB8-9262-58E2D0718FBF}"/>
              </a:ext>
            </a:extLst>
          </p:cNvPr>
          <p:cNvSpPr txBox="1"/>
          <p:nvPr/>
        </p:nvSpPr>
        <p:spPr>
          <a:xfrm>
            <a:off x="8512361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5F9E94F-8CB4-4504-B7F4-405ECD633150}"/>
              </a:ext>
            </a:extLst>
          </p:cNvPr>
          <p:cNvSpPr txBox="1"/>
          <p:nvPr/>
        </p:nvSpPr>
        <p:spPr>
          <a:xfrm>
            <a:off x="9212926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CC24BBA-4236-44C4-928F-9EED4032861C}"/>
              </a:ext>
            </a:extLst>
          </p:cNvPr>
          <p:cNvSpPr txBox="1"/>
          <p:nvPr/>
        </p:nvSpPr>
        <p:spPr>
          <a:xfrm>
            <a:off x="9850860" y="36536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/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832B1A9A-CFB5-4383-8AA9-1A7110F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1" y="3845593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/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16A1ADB3-58B9-4A19-937D-439ECDB2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713" y="3844736"/>
                <a:ext cx="396876" cy="76944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35425D94-B020-45FF-A08C-2EE2DA93A400}"/>
              </a:ext>
            </a:extLst>
          </p:cNvPr>
          <p:cNvSpPr txBox="1"/>
          <p:nvPr/>
        </p:nvSpPr>
        <p:spPr>
          <a:xfrm>
            <a:off x="8122634" y="4135079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838F8D7E-6476-4701-B5DA-60E078843B79}"/>
              </a:ext>
            </a:extLst>
          </p:cNvPr>
          <p:cNvCxnSpPr>
            <a:cxnSpLocks/>
            <a:stCxn id="117" idx="3"/>
            <a:endCxn id="102" idx="4"/>
          </p:cNvCxnSpPr>
          <p:nvPr/>
        </p:nvCxnSpPr>
        <p:spPr>
          <a:xfrm flipV="1">
            <a:off x="8725285" y="3972559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96AF6C5-67AB-4A4A-8FA7-6788084E817F}"/>
              </a:ext>
            </a:extLst>
          </p:cNvPr>
          <p:cNvSpPr txBox="1"/>
          <p:nvPr/>
        </p:nvSpPr>
        <p:spPr>
          <a:xfrm>
            <a:off x="8761798" y="406730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DAF0622-7155-4E02-8569-2B91A1004340}"/>
              </a:ext>
            </a:extLst>
          </p:cNvPr>
          <p:cNvSpPr txBox="1"/>
          <p:nvPr/>
        </p:nvSpPr>
        <p:spPr>
          <a:xfrm>
            <a:off x="8122633" y="446996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8AF662F6-8BCE-4B0D-9309-58512AD59FB1}"/>
              </a:ext>
            </a:extLst>
          </p:cNvPr>
          <p:cNvCxnSpPr>
            <a:cxnSpLocks/>
            <a:stCxn id="120" idx="3"/>
            <a:endCxn id="108" idx="4"/>
          </p:cNvCxnSpPr>
          <p:nvPr/>
        </p:nvCxnSpPr>
        <p:spPr>
          <a:xfrm flipV="1">
            <a:off x="8725284" y="3972559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1735EEB-94E6-4455-AF7F-5D9C4D228D64}"/>
              </a:ext>
            </a:extLst>
          </p:cNvPr>
          <p:cNvSpPr txBox="1"/>
          <p:nvPr/>
        </p:nvSpPr>
        <p:spPr>
          <a:xfrm>
            <a:off x="9069795" y="439397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F96AFDF-C9B1-4E08-B780-85CC1F610918}"/>
              </a:ext>
            </a:extLst>
          </p:cNvPr>
          <p:cNvCxnSpPr>
            <a:cxnSpLocks/>
            <a:stCxn id="102" idx="3"/>
          </p:cNvCxnSpPr>
          <p:nvPr/>
        </p:nvCxnSpPr>
        <p:spPr>
          <a:xfrm flipH="1" flipV="1">
            <a:off x="8478901" y="3942679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48FEAC1-1E81-49E1-B2A2-58390FAEF04B}"/>
              </a:ext>
            </a:extLst>
          </p:cNvPr>
          <p:cNvCxnSpPr>
            <a:cxnSpLocks/>
            <a:stCxn id="108" idx="3"/>
            <a:endCxn id="102" idx="5"/>
          </p:cNvCxnSpPr>
          <p:nvPr/>
        </p:nvCxnSpPr>
        <p:spPr>
          <a:xfrm flipH="1">
            <a:off x="9109346" y="3947939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84DA7719-D174-4E35-856A-23AA11DCCA61}"/>
              </a:ext>
            </a:extLst>
          </p:cNvPr>
          <p:cNvCxnSpPr>
            <a:cxnSpLocks/>
            <a:endCxn id="108" idx="5"/>
          </p:cNvCxnSpPr>
          <p:nvPr/>
        </p:nvCxnSpPr>
        <p:spPr>
          <a:xfrm flipH="1">
            <a:off x="9758590" y="3947441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C5A1805-DD45-4703-9982-4E8C39E50B30}"/>
              </a:ext>
            </a:extLst>
          </p:cNvPr>
          <p:cNvSpPr txBox="1"/>
          <p:nvPr/>
        </p:nvSpPr>
        <p:spPr>
          <a:xfrm>
            <a:off x="8567562" y="38851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4429CBF-A643-44E7-9074-4AAFB822B8DB}"/>
              </a:ext>
            </a:extLst>
          </p:cNvPr>
          <p:cNvSpPr txBox="1"/>
          <p:nvPr/>
        </p:nvSpPr>
        <p:spPr>
          <a:xfrm>
            <a:off x="9243495" y="388406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C7F7002-E213-4CCE-9A0B-9AA3E7F979F1}"/>
              </a:ext>
            </a:extLst>
          </p:cNvPr>
          <p:cNvSpPr txBox="1"/>
          <p:nvPr/>
        </p:nvSpPr>
        <p:spPr>
          <a:xfrm>
            <a:off x="9894943" y="388237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87C25C0-15E6-4E66-AD17-8E8A58A16D0F}"/>
              </a:ext>
            </a:extLst>
          </p:cNvPr>
          <p:cNvCxnSpPr>
            <a:cxnSpLocks/>
            <a:stCxn id="102" idx="5"/>
          </p:cNvCxnSpPr>
          <p:nvPr/>
        </p:nvCxnSpPr>
        <p:spPr>
          <a:xfrm rot="5400000">
            <a:off x="8728124" y="3941541"/>
            <a:ext cx="374824" cy="387621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0AC83D2-FBE0-4443-AB22-6143E188D19E}"/>
              </a:ext>
            </a:extLst>
          </p:cNvPr>
          <p:cNvSpPr txBox="1"/>
          <p:nvPr/>
        </p:nvSpPr>
        <p:spPr>
          <a:xfrm>
            <a:off x="8752914" y="4268100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110</a:t>
            </a:r>
            <a:endParaRPr lang="zh-CN" altLang="en-US" sz="800" dirty="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C459062D-3A2A-4024-A90C-B7FA73ADA5A0}"/>
              </a:ext>
            </a:extLst>
          </p:cNvPr>
          <p:cNvCxnSpPr>
            <a:cxnSpLocks/>
            <a:stCxn id="108" idx="5"/>
          </p:cNvCxnSpPr>
          <p:nvPr/>
        </p:nvCxnSpPr>
        <p:spPr>
          <a:xfrm rot="5400000">
            <a:off x="8897170" y="3766145"/>
            <a:ext cx="679627" cy="104321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F3423F11-41FB-49D2-9339-A24E0779CA6D}"/>
              </a:ext>
            </a:extLst>
          </p:cNvPr>
          <p:cNvSpPr txBox="1"/>
          <p:nvPr/>
        </p:nvSpPr>
        <p:spPr>
          <a:xfrm>
            <a:off x="9062949" y="457992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1771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B5D9530E-C8D1-4549-944F-5D5EC1FE69F1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9B72-B08B-4AEE-A71A-3236A84E36B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243E8F-E9A1-4ECF-BC5F-9D601E38493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F5299C-9EB2-4E57-B451-E677B64F699E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D74289-13AB-4683-98A3-E95025CA60C6}"/>
              </a:ext>
            </a:extLst>
          </p:cNvPr>
          <p:cNvCxnSpPr>
            <a:cxnSpLocks/>
            <a:endCxn id="18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99A021F-9E3F-45CD-ADBA-15566D5BC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47B391A-C054-436E-B692-AE473178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0DA3595-2375-4F10-8CAC-4CE990A00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/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B3A808-C616-4D72-87D9-AD9B2034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08" y="2046233"/>
                <a:ext cx="492122" cy="200055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/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7EAF8DB-136F-412D-9DA8-144CE836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0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88AF83D-A9ED-4C68-A37C-97AE699BBDA1}"/>
              </a:ext>
            </a:extLst>
          </p:cNvPr>
          <p:cNvSpPr/>
          <p:nvPr/>
        </p:nvSpPr>
        <p:spPr>
          <a:xfrm>
            <a:off x="4235199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ED943-11B1-4F21-A0A3-1260F9EC4A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754073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B16841C-751B-4B3C-9659-0261EF909E57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3317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343253-E46B-4FD3-8FD9-5C7B34CA22FF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3748252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BB3E560-60C7-495C-80A3-EFBF1E3038BB}"/>
              </a:ext>
            </a:extLst>
          </p:cNvPr>
          <p:cNvCxnSpPr>
            <a:cxnSpLocks/>
            <a:endCxn id="30" idx="5"/>
          </p:cNvCxnSpPr>
          <p:nvPr/>
        </p:nvCxnSpPr>
        <p:spPr>
          <a:xfrm flipH="1">
            <a:off x="4378697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/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884E503-ACDC-4E43-AD11-C3CEF46C4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18" y="2267788"/>
                <a:ext cx="86434" cy="123111"/>
              </a:xfrm>
              <a:prstGeom prst="rect">
                <a:avLst/>
              </a:prstGeom>
              <a:blipFill>
                <a:blip r:embed="rId3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/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D1D2CF0-0AD2-44B9-B78B-D76D524D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19" y="2539945"/>
                <a:ext cx="84959" cy="123111"/>
              </a:xfrm>
              <a:prstGeom prst="rect">
                <a:avLst/>
              </a:prstGeom>
              <a:blipFill>
                <a:blip r:embed="rId8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/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65357C-7D17-4AD9-BD6B-641819D0D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264" y="227222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/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700" dirty="0"/>
                  <a:t>时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9DEFB3-AECE-42D0-8E64-7E4C5F59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97" y="2046233"/>
                <a:ext cx="492122" cy="200055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/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1671DF0-FB69-4A0D-9607-1291D91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79" y="2479393"/>
                <a:ext cx="146001" cy="255134"/>
              </a:xfrm>
              <a:prstGeom prst="rect">
                <a:avLst/>
              </a:prstGeom>
              <a:blipFill>
                <a:blip r:embed="rId7"/>
                <a:stretch>
                  <a:fillRect l="-20833" t="-4762" r="-125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85BEBFF1-0DF0-4A7D-B15E-3EF08015EB8A}"/>
              </a:ext>
            </a:extLst>
          </p:cNvPr>
          <p:cNvSpPr txBox="1"/>
          <p:nvPr/>
        </p:nvSpPr>
        <p:spPr>
          <a:xfrm>
            <a:off x="2876864" y="2310695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F004E9C-ADF7-4ABC-8F1C-31B5381F094D}"/>
              </a:ext>
            </a:extLst>
          </p:cNvPr>
          <p:cNvSpPr txBox="1"/>
          <p:nvPr/>
        </p:nvSpPr>
        <p:spPr>
          <a:xfrm>
            <a:off x="4154790" y="2310116"/>
            <a:ext cx="32893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ReLU</a:t>
            </a:r>
            <a:endParaRPr lang="zh-CN" altLang="en-US" sz="5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848CA30-8893-4B04-A136-A21401B51D1E}"/>
              </a:ext>
            </a:extLst>
          </p:cNvPr>
          <p:cNvSpPr/>
          <p:nvPr/>
        </p:nvSpPr>
        <p:spPr>
          <a:xfrm>
            <a:off x="6437166" y="59057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7B0257-4902-43BC-9235-8C76F03A679B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104103" y="674630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0E3AE1-8637-4BAD-B166-F9F3D3463EC1}"/>
              </a:ext>
            </a:extLst>
          </p:cNvPr>
          <p:cNvCxnSpPr>
            <a:cxnSpLocks/>
            <a:stCxn id="85" idx="6"/>
            <a:endCxn id="95" idx="2"/>
          </p:cNvCxnSpPr>
          <p:nvPr/>
        </p:nvCxnSpPr>
        <p:spPr>
          <a:xfrm flipV="1">
            <a:off x="6605284" y="669599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/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1193D70-9CA3-40FC-9D50-DAC0598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603910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/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9009F47-6E2E-4703-8D19-5724E8AD5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551519"/>
                <a:ext cx="86434" cy="123111"/>
              </a:xfrm>
              <a:prstGeom prst="rect">
                <a:avLst/>
              </a:prstGeom>
              <a:blipFill>
                <a:blip r:embed="rId1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/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717D390-9E88-45E7-9479-5449A41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549004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98BE549F-DA08-40DA-B1ED-0F12E73A2061}"/>
              </a:ext>
            </a:extLst>
          </p:cNvPr>
          <p:cNvSpPr/>
          <p:nvPr/>
        </p:nvSpPr>
        <p:spPr>
          <a:xfrm>
            <a:off x="6968667" y="58554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0D1D178-039B-447A-ACC3-70BAF20C6CEB}"/>
              </a:ext>
            </a:extLst>
          </p:cNvPr>
          <p:cNvCxnSpPr>
            <a:cxnSpLocks/>
            <a:stCxn id="95" idx="6"/>
            <a:endCxn id="127" idx="2"/>
          </p:cNvCxnSpPr>
          <p:nvPr/>
        </p:nvCxnSpPr>
        <p:spPr>
          <a:xfrm>
            <a:off x="7136785" y="669599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/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462AE71-E6AD-4AAD-9556-00CC9222B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549004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/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52E6C89-5A2D-4AF8-B5E2-D8F18C51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002022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/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2B45B15-4981-4BF9-9E76-41470A32B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973228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/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2B43A5F-524A-470C-9D02-E552DE635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611216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A25A29C-8C4E-49F5-9724-8B425063F1D8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6104103" y="758690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903A026C-129C-4252-AD7B-9425557DE0EE}"/>
              </a:ext>
            </a:extLst>
          </p:cNvPr>
          <p:cNvSpPr/>
          <p:nvPr/>
        </p:nvSpPr>
        <p:spPr>
          <a:xfrm>
            <a:off x="7467318" y="5879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/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D74CAF1C-58A3-46C2-A765-C0CF324C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601509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0DF0716-966B-4D45-A252-D2231F661052}"/>
              </a:ext>
            </a:extLst>
          </p:cNvPr>
          <p:cNvCxnSpPr>
            <a:cxnSpLocks/>
            <a:endCxn id="127" idx="4"/>
          </p:cNvCxnSpPr>
          <p:nvPr/>
        </p:nvCxnSpPr>
        <p:spPr>
          <a:xfrm flipV="1">
            <a:off x="7089775" y="756054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BFB6CC4B-497E-495B-B240-F756D07A89EF}"/>
              </a:ext>
            </a:extLst>
          </p:cNvPr>
          <p:cNvCxnSpPr>
            <a:cxnSpLocks/>
            <a:stCxn id="127" idx="6"/>
            <a:endCxn id="140" idx="2"/>
          </p:cNvCxnSpPr>
          <p:nvPr/>
        </p:nvCxnSpPr>
        <p:spPr>
          <a:xfrm flipV="1">
            <a:off x="7635436" y="669771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/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9704801A-9E4C-4886-994E-B496FB98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548884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椭圆 139">
            <a:extLst>
              <a:ext uri="{FF2B5EF4-FFF2-40B4-BE49-F238E27FC236}">
                <a16:creationId xmlns:a16="http://schemas.microsoft.com/office/drawing/2014/main" id="{2E1C0721-A0F0-4DF4-8EA8-A5DEC8AD6AC9}"/>
              </a:ext>
            </a:extLst>
          </p:cNvPr>
          <p:cNvSpPr/>
          <p:nvPr/>
        </p:nvSpPr>
        <p:spPr>
          <a:xfrm>
            <a:off x="8112604" y="58571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/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1884A3F-ACA3-4980-AF96-E0E090A8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597773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C5F47F4-2EB9-4DC7-BB2F-109D93D2BE79}"/>
              </a:ext>
            </a:extLst>
          </p:cNvPr>
          <p:cNvCxnSpPr>
            <a:cxnSpLocks/>
            <a:stCxn id="140" idx="6"/>
          </p:cNvCxnSpPr>
          <p:nvPr/>
        </p:nvCxnSpPr>
        <p:spPr>
          <a:xfrm flipV="1">
            <a:off x="8280722" y="669599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/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B926E40E-C280-4B1B-AAB3-CF4B27A3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409627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椭圆 151">
            <a:extLst>
              <a:ext uri="{FF2B5EF4-FFF2-40B4-BE49-F238E27FC236}">
                <a16:creationId xmlns:a16="http://schemas.microsoft.com/office/drawing/2014/main" id="{2BC76106-7FA5-46BC-A076-325A650BF480}"/>
              </a:ext>
            </a:extLst>
          </p:cNvPr>
          <p:cNvSpPr/>
          <p:nvPr/>
        </p:nvSpPr>
        <p:spPr>
          <a:xfrm>
            <a:off x="6437166" y="143036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ABC9B43B-8472-4FF3-AFBA-5CD49E157152}"/>
              </a:ext>
            </a:extLst>
          </p:cNvPr>
          <p:cNvCxnSpPr>
            <a:cxnSpLocks/>
            <a:endCxn id="152" idx="2"/>
          </p:cNvCxnSpPr>
          <p:nvPr/>
        </p:nvCxnSpPr>
        <p:spPr>
          <a:xfrm>
            <a:off x="6104103" y="1514418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FAD269E-F7C5-4A85-AD01-D7D63CC97B59}"/>
              </a:ext>
            </a:extLst>
          </p:cNvPr>
          <p:cNvCxnSpPr>
            <a:cxnSpLocks/>
            <a:stCxn id="152" idx="6"/>
            <a:endCxn id="158" idx="2"/>
          </p:cNvCxnSpPr>
          <p:nvPr/>
        </p:nvCxnSpPr>
        <p:spPr>
          <a:xfrm flipV="1">
            <a:off x="6605284" y="1509387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/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EAD4C47-707F-4AC6-8A8F-AAE21DA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1443698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/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E4B17DF-0399-43A0-800F-983BAFA9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1391307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4286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/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5CA1B90-ECCE-42DF-96CC-95A4F62F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1388792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椭圆 157">
            <a:extLst>
              <a:ext uri="{FF2B5EF4-FFF2-40B4-BE49-F238E27FC236}">
                <a16:creationId xmlns:a16="http://schemas.microsoft.com/office/drawing/2014/main" id="{24664DA9-D239-4575-A6FE-F98453D4AF08}"/>
              </a:ext>
            </a:extLst>
          </p:cNvPr>
          <p:cNvSpPr/>
          <p:nvPr/>
        </p:nvSpPr>
        <p:spPr>
          <a:xfrm>
            <a:off x="6968667" y="14253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9DFF78F8-3112-451C-A3BD-BB2F4B368967}"/>
              </a:ext>
            </a:extLst>
          </p:cNvPr>
          <p:cNvCxnSpPr>
            <a:cxnSpLocks/>
            <a:stCxn id="158" idx="6"/>
            <a:endCxn id="165" idx="2"/>
          </p:cNvCxnSpPr>
          <p:nvPr/>
        </p:nvCxnSpPr>
        <p:spPr>
          <a:xfrm>
            <a:off x="7136785" y="1509387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/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D8C6B7E-BE6B-4352-856E-CC9CD77E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1388792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/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342C401-6F99-4336-AA78-0C036674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64" y="1841810"/>
                <a:ext cx="84959" cy="123111"/>
              </a:xfrm>
              <a:prstGeom prst="rect">
                <a:avLst/>
              </a:prstGeom>
              <a:blipFill>
                <a:blip r:embed="rId14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/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F4213715-CA1A-4FE0-B91B-2348958F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1813016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/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696BB4E0-F2DB-41DF-8D79-9C256C1B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1451004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700E8BF1-2C79-479D-B82E-24104DA1332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6104103" y="1598478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45E9B784-C982-4445-8535-46529874E5FE}"/>
              </a:ext>
            </a:extLst>
          </p:cNvPr>
          <p:cNvSpPr/>
          <p:nvPr/>
        </p:nvSpPr>
        <p:spPr>
          <a:xfrm>
            <a:off x="7467318" y="14277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/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CF16B2F-7FA1-4312-A92F-7CCFB32FA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39" y="144747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74A2832E-A2FC-4DC1-9BF2-6A94C1551C2F}"/>
              </a:ext>
            </a:extLst>
          </p:cNvPr>
          <p:cNvCxnSpPr>
            <a:cxnSpLocks/>
            <a:endCxn id="165" idx="4"/>
          </p:cNvCxnSpPr>
          <p:nvPr/>
        </p:nvCxnSpPr>
        <p:spPr>
          <a:xfrm flipV="1">
            <a:off x="7089775" y="1595842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44678E5-FF53-41D3-A1D2-77EEF20E43C1}"/>
              </a:ext>
            </a:extLst>
          </p:cNvPr>
          <p:cNvCxnSpPr>
            <a:cxnSpLocks/>
            <a:stCxn id="165" idx="6"/>
            <a:endCxn id="170" idx="2"/>
          </p:cNvCxnSpPr>
          <p:nvPr/>
        </p:nvCxnSpPr>
        <p:spPr>
          <a:xfrm flipV="1">
            <a:off x="7635436" y="1509559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/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7CA0760-CB6C-42E0-8E9F-E067EAE1B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1388672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椭圆 169">
            <a:extLst>
              <a:ext uri="{FF2B5EF4-FFF2-40B4-BE49-F238E27FC236}">
                <a16:creationId xmlns:a16="http://schemas.microsoft.com/office/drawing/2014/main" id="{9A658C36-27F1-436F-B331-F135CB470D20}"/>
              </a:ext>
            </a:extLst>
          </p:cNvPr>
          <p:cNvSpPr/>
          <p:nvPr/>
        </p:nvSpPr>
        <p:spPr>
          <a:xfrm>
            <a:off x="8112604" y="142550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/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2706047-EBC3-4C7C-BE18-40BCC3E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1439060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7B9D68C-0C19-45C1-BB9A-3A6FAE31B475}"/>
              </a:ext>
            </a:extLst>
          </p:cNvPr>
          <p:cNvCxnSpPr>
            <a:cxnSpLocks/>
            <a:stCxn id="170" idx="6"/>
          </p:cNvCxnSpPr>
          <p:nvPr/>
        </p:nvCxnSpPr>
        <p:spPr>
          <a:xfrm flipV="1">
            <a:off x="8280722" y="1509387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/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EE8998CD-B077-41CD-917A-919688B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1249415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632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BDA2D3A5-6C5B-4F0E-A83B-4E711A37BB39}"/>
              </a:ext>
            </a:extLst>
          </p:cNvPr>
          <p:cNvCxnSpPr>
            <a:cxnSpLocks/>
            <a:endCxn id="170" idx="5"/>
          </p:cNvCxnSpPr>
          <p:nvPr/>
        </p:nvCxnSpPr>
        <p:spPr>
          <a:xfrm flipH="1">
            <a:off x="8256102" y="1568998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/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2667875-B53D-47F2-81CD-5C7402C84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1573589"/>
                <a:ext cx="146001" cy="255134"/>
              </a:xfrm>
              <a:prstGeom prst="rect">
                <a:avLst/>
              </a:prstGeom>
              <a:blipFill>
                <a:blip r:embed="rId24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83844C1-A805-4263-9F78-5DE3396DC955}"/>
              </a:ext>
            </a:extLst>
          </p:cNvPr>
          <p:cNvCxnSpPr>
            <a:cxnSpLocks/>
            <a:stCxn id="170" idx="3"/>
            <a:endCxn id="165" idx="5"/>
          </p:cNvCxnSpPr>
          <p:nvPr/>
        </p:nvCxnSpPr>
        <p:spPr>
          <a:xfrm flipH="1">
            <a:off x="7610816" y="1568998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/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761D1E7-D7CE-4A81-9463-36C35E6C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1583414"/>
                <a:ext cx="367408" cy="255134"/>
              </a:xfrm>
              <a:prstGeom prst="rect">
                <a:avLst/>
              </a:prstGeom>
              <a:blipFill>
                <a:blip r:embed="rId25"/>
                <a:stretch>
                  <a:fillRect t="-4762" r="-333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椭圆 187">
            <a:extLst>
              <a:ext uri="{FF2B5EF4-FFF2-40B4-BE49-F238E27FC236}">
                <a16:creationId xmlns:a16="http://schemas.microsoft.com/office/drawing/2014/main" id="{221C16C5-1051-4B74-B69A-501768FC31FA}"/>
              </a:ext>
            </a:extLst>
          </p:cNvPr>
          <p:cNvSpPr/>
          <p:nvPr/>
        </p:nvSpPr>
        <p:spPr>
          <a:xfrm>
            <a:off x="6437166" y="227516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35FBC37-8B6D-4446-83A8-21F0C8D90D54}"/>
              </a:ext>
            </a:extLst>
          </p:cNvPr>
          <p:cNvCxnSpPr>
            <a:cxnSpLocks/>
            <a:endCxn id="188" idx="2"/>
          </p:cNvCxnSpPr>
          <p:nvPr/>
        </p:nvCxnSpPr>
        <p:spPr>
          <a:xfrm>
            <a:off x="6104103" y="2359225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4DF3D4E-2EB7-47FE-A2FE-F442A37DA7ED}"/>
              </a:ext>
            </a:extLst>
          </p:cNvPr>
          <p:cNvCxnSpPr>
            <a:cxnSpLocks/>
            <a:stCxn id="188" idx="6"/>
            <a:endCxn id="194" idx="2"/>
          </p:cNvCxnSpPr>
          <p:nvPr/>
        </p:nvCxnSpPr>
        <p:spPr>
          <a:xfrm flipV="1">
            <a:off x="6605284" y="2354194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/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C75BB5AE-AE91-4997-9731-83C5C8DA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2288505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/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1CE587B3-B38D-4532-9ECB-B6B679D22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2236114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/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6AD534D9-F4D8-48F7-974E-BDF9D33A6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2233599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椭圆 193">
            <a:extLst>
              <a:ext uri="{FF2B5EF4-FFF2-40B4-BE49-F238E27FC236}">
                <a16:creationId xmlns:a16="http://schemas.microsoft.com/office/drawing/2014/main" id="{7B0750F9-A678-42B5-BAFE-8A7478591422}"/>
              </a:ext>
            </a:extLst>
          </p:cNvPr>
          <p:cNvSpPr/>
          <p:nvPr/>
        </p:nvSpPr>
        <p:spPr>
          <a:xfrm>
            <a:off x="6968667" y="227013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3571EDE6-019B-41FC-81D9-EE9AFE3E13E6}"/>
              </a:ext>
            </a:extLst>
          </p:cNvPr>
          <p:cNvCxnSpPr>
            <a:cxnSpLocks/>
            <a:stCxn id="194" idx="6"/>
            <a:endCxn id="201" idx="2"/>
          </p:cNvCxnSpPr>
          <p:nvPr/>
        </p:nvCxnSpPr>
        <p:spPr>
          <a:xfrm>
            <a:off x="7136785" y="2354194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/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831AC75-B910-4426-99FE-BB8F1126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2233599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/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F5F5EBD0-C128-4B70-9DB0-BD51A30C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2698150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/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0A2B63C-2D12-4B81-B630-E8DD8BDB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2657823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/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7C64B2B-6104-4B1C-8B3E-3A034661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2295811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CD63802D-7342-467D-9505-9805B69CACA8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6104103" y="2443285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0638A69E-DAF1-4C3F-BD73-7AB1413541B0}"/>
              </a:ext>
            </a:extLst>
          </p:cNvPr>
          <p:cNvSpPr/>
          <p:nvPr/>
        </p:nvSpPr>
        <p:spPr>
          <a:xfrm>
            <a:off x="7467318" y="227253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/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664596A1-2060-48C9-9164-EED21297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2284426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5E230E0A-E639-4AA1-85A1-2D86F38E4424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7089775" y="2440649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C8FBBA3A-90AC-472A-A2DF-86C5CBACC7C1}"/>
              </a:ext>
            </a:extLst>
          </p:cNvPr>
          <p:cNvCxnSpPr>
            <a:cxnSpLocks/>
            <a:stCxn id="201" idx="6"/>
            <a:endCxn id="206" idx="2"/>
          </p:cNvCxnSpPr>
          <p:nvPr/>
        </p:nvCxnSpPr>
        <p:spPr>
          <a:xfrm flipV="1">
            <a:off x="7635436" y="2354366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/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6DDA1909-A177-4A2E-A1B0-98981244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2233479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椭圆 205">
            <a:extLst>
              <a:ext uri="{FF2B5EF4-FFF2-40B4-BE49-F238E27FC236}">
                <a16:creationId xmlns:a16="http://schemas.microsoft.com/office/drawing/2014/main" id="{5EF3049C-8A20-48AB-BA55-99E81A1227DC}"/>
              </a:ext>
            </a:extLst>
          </p:cNvPr>
          <p:cNvSpPr/>
          <p:nvPr/>
        </p:nvSpPr>
        <p:spPr>
          <a:xfrm>
            <a:off x="8112604" y="227030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/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E7C8260-C2DA-4229-84A0-67B81EBB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2283867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41C3DB2-4957-4184-831B-62A41CF2C447}"/>
              </a:ext>
            </a:extLst>
          </p:cNvPr>
          <p:cNvCxnSpPr>
            <a:cxnSpLocks/>
            <a:stCxn id="206" idx="6"/>
          </p:cNvCxnSpPr>
          <p:nvPr/>
        </p:nvCxnSpPr>
        <p:spPr>
          <a:xfrm flipV="1">
            <a:off x="8280722" y="2354194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/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9AC6E2BB-1566-418D-9C96-EB838770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094222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4F4B082F-B10C-40FB-9CDA-9C85F007585E}"/>
              </a:ext>
            </a:extLst>
          </p:cNvPr>
          <p:cNvCxnSpPr>
            <a:cxnSpLocks/>
            <a:endCxn id="206" idx="5"/>
          </p:cNvCxnSpPr>
          <p:nvPr/>
        </p:nvCxnSpPr>
        <p:spPr>
          <a:xfrm flipH="1">
            <a:off x="8256102" y="2413805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/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F0AC741E-3998-473E-920F-59F14D5AD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2418396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4038C424-DAFE-431A-A1A2-FF49E8B5B9BC}"/>
              </a:ext>
            </a:extLst>
          </p:cNvPr>
          <p:cNvCxnSpPr>
            <a:cxnSpLocks/>
            <a:stCxn id="206" idx="3"/>
            <a:endCxn id="201" idx="5"/>
          </p:cNvCxnSpPr>
          <p:nvPr/>
        </p:nvCxnSpPr>
        <p:spPr>
          <a:xfrm flipH="1">
            <a:off x="7610816" y="2413805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/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D40774A4-F838-4725-86CF-90D3B4EE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2428221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0EF83B70-E2C7-415A-9C41-42C894DA0182}"/>
              </a:ext>
            </a:extLst>
          </p:cNvPr>
          <p:cNvCxnSpPr>
            <a:cxnSpLocks/>
            <a:stCxn id="201" idx="3"/>
            <a:endCxn id="194" idx="5"/>
          </p:cNvCxnSpPr>
          <p:nvPr/>
        </p:nvCxnSpPr>
        <p:spPr>
          <a:xfrm flipH="1" flipV="1">
            <a:off x="7112165" y="2413633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/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FB55A7B0-2DE2-46DE-99AB-8E64A02E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2418396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17919156-8830-413A-A3BF-299F887DD183}"/>
              </a:ext>
            </a:extLst>
          </p:cNvPr>
          <p:cNvSpPr/>
          <p:nvPr/>
        </p:nvSpPr>
        <p:spPr>
          <a:xfrm>
            <a:off x="6437166" y="306852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747840AD-C75F-4ED0-B9C3-13CCE76C6BA3}"/>
              </a:ext>
            </a:extLst>
          </p:cNvPr>
          <p:cNvCxnSpPr>
            <a:cxnSpLocks/>
            <a:endCxn id="219" idx="2"/>
          </p:cNvCxnSpPr>
          <p:nvPr/>
        </p:nvCxnSpPr>
        <p:spPr>
          <a:xfrm>
            <a:off x="6104103" y="3152581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4F5D7945-A595-4F98-A25E-FB4D0BB6A95F}"/>
              </a:ext>
            </a:extLst>
          </p:cNvPr>
          <p:cNvCxnSpPr>
            <a:cxnSpLocks/>
            <a:stCxn id="219" idx="6"/>
            <a:endCxn id="225" idx="2"/>
          </p:cNvCxnSpPr>
          <p:nvPr/>
        </p:nvCxnSpPr>
        <p:spPr>
          <a:xfrm flipV="1">
            <a:off x="6605284" y="3147550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/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AC4E91A-54A3-4275-A9DF-399DDF6C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081861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/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312AC9F9-E10A-4A52-9F2F-214F0EEE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029470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/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B7F3809-AC7E-4D36-BA33-DFC63C368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026955"/>
                <a:ext cx="163378" cy="123111"/>
              </a:xfrm>
              <a:prstGeom prst="rect">
                <a:avLst/>
              </a:prstGeom>
              <a:blipFill>
                <a:blip r:embed="rId22"/>
                <a:stretch>
                  <a:fillRect l="-3704"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椭圆 224">
            <a:extLst>
              <a:ext uri="{FF2B5EF4-FFF2-40B4-BE49-F238E27FC236}">
                <a16:creationId xmlns:a16="http://schemas.microsoft.com/office/drawing/2014/main" id="{7E1A134C-9028-4CA8-A314-BEBC88D84919}"/>
              </a:ext>
            </a:extLst>
          </p:cNvPr>
          <p:cNvSpPr/>
          <p:nvPr/>
        </p:nvSpPr>
        <p:spPr>
          <a:xfrm>
            <a:off x="6968667" y="30634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FF621DEC-E630-4236-A98E-70BF7A329FA0}"/>
              </a:ext>
            </a:extLst>
          </p:cNvPr>
          <p:cNvCxnSpPr>
            <a:cxnSpLocks/>
            <a:stCxn id="225" idx="6"/>
            <a:endCxn id="232" idx="2"/>
          </p:cNvCxnSpPr>
          <p:nvPr/>
        </p:nvCxnSpPr>
        <p:spPr>
          <a:xfrm>
            <a:off x="7136785" y="3147550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/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3B71F023-509E-471E-B30E-B19E7DCC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026955"/>
                <a:ext cx="191271" cy="123111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/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CB865596-81CB-4C63-8726-C28D36E0C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3491506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/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883683BB-0838-4AC4-972A-6EBA4F39E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57" y="3451179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704" r="-1111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/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D1E617B4-06C1-4F0E-9E41-B11B7CB15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089167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65404A24-A8E2-456D-B2E8-5EA97B982CF7}"/>
              </a:ext>
            </a:extLst>
          </p:cNvPr>
          <p:cNvCxnSpPr>
            <a:cxnSpLocks/>
            <a:endCxn id="219" idx="4"/>
          </p:cNvCxnSpPr>
          <p:nvPr/>
        </p:nvCxnSpPr>
        <p:spPr>
          <a:xfrm flipV="1">
            <a:off x="6104103" y="3236641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85069E78-3F01-4DD7-8C9C-2560F4F85322}"/>
              </a:ext>
            </a:extLst>
          </p:cNvPr>
          <p:cNvSpPr/>
          <p:nvPr/>
        </p:nvSpPr>
        <p:spPr>
          <a:xfrm>
            <a:off x="7467318" y="30658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/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CA0D5E7-F3E9-468E-9D30-F4C9C6EC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077782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EEB9E409-E242-4043-92DA-CB2455C4097C}"/>
              </a:ext>
            </a:extLst>
          </p:cNvPr>
          <p:cNvCxnSpPr>
            <a:cxnSpLocks/>
            <a:endCxn id="232" idx="4"/>
          </p:cNvCxnSpPr>
          <p:nvPr/>
        </p:nvCxnSpPr>
        <p:spPr>
          <a:xfrm flipV="1">
            <a:off x="7089775" y="3234005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E9FE77C-07DB-47CA-9050-4D778A6063A6}"/>
              </a:ext>
            </a:extLst>
          </p:cNvPr>
          <p:cNvCxnSpPr>
            <a:cxnSpLocks/>
            <a:stCxn id="232" idx="6"/>
            <a:endCxn id="237" idx="2"/>
          </p:cNvCxnSpPr>
          <p:nvPr/>
        </p:nvCxnSpPr>
        <p:spPr>
          <a:xfrm flipV="1">
            <a:off x="7635436" y="3147722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/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9670B65A-C5C0-4EF5-87AA-EBD0E35D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026835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BA0864A8-AE5B-45F4-953D-6553D98D4122}"/>
              </a:ext>
            </a:extLst>
          </p:cNvPr>
          <p:cNvSpPr/>
          <p:nvPr/>
        </p:nvSpPr>
        <p:spPr>
          <a:xfrm>
            <a:off x="8112604" y="3063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/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43640D4-5AB5-4663-9350-A0332042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077223"/>
                <a:ext cx="396876" cy="123111"/>
              </a:xfrm>
              <a:prstGeom prst="rect">
                <a:avLst/>
              </a:prstGeom>
              <a:blipFill>
                <a:blip r:embed="rId28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3267183B-563A-434D-845C-5BCE83AEF2E2}"/>
              </a:ext>
            </a:extLst>
          </p:cNvPr>
          <p:cNvCxnSpPr>
            <a:cxnSpLocks/>
            <a:stCxn id="237" idx="6"/>
          </p:cNvCxnSpPr>
          <p:nvPr/>
        </p:nvCxnSpPr>
        <p:spPr>
          <a:xfrm flipV="1">
            <a:off x="8280722" y="3147550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/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27F27DCA-6A50-40DE-AEEF-310D1327C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2887578"/>
                <a:ext cx="563296" cy="233334"/>
              </a:xfrm>
              <a:prstGeom prst="rect">
                <a:avLst/>
              </a:prstGeom>
              <a:blipFill>
                <a:blip r:embed="rId29"/>
                <a:stretch>
                  <a:fillRect l="-3261" t="-5263" r="-4348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3E3FAFD7-7167-415A-83A4-ACF4F8FA91AD}"/>
              </a:ext>
            </a:extLst>
          </p:cNvPr>
          <p:cNvCxnSpPr>
            <a:cxnSpLocks/>
            <a:endCxn id="237" idx="5"/>
          </p:cNvCxnSpPr>
          <p:nvPr/>
        </p:nvCxnSpPr>
        <p:spPr>
          <a:xfrm flipH="1">
            <a:off x="8256102" y="3207161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/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32E3F548-FB0B-4D29-8610-C2D82C93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211752"/>
                <a:ext cx="146001" cy="255134"/>
              </a:xfrm>
              <a:prstGeom prst="rect">
                <a:avLst/>
              </a:prstGeom>
              <a:blipFill>
                <a:blip r:embed="rId30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8C095B45-2C4C-4EA4-AD04-72CCCD8F031C}"/>
              </a:ext>
            </a:extLst>
          </p:cNvPr>
          <p:cNvCxnSpPr>
            <a:cxnSpLocks/>
            <a:stCxn id="237" idx="3"/>
            <a:endCxn id="232" idx="5"/>
          </p:cNvCxnSpPr>
          <p:nvPr/>
        </p:nvCxnSpPr>
        <p:spPr>
          <a:xfrm flipH="1">
            <a:off x="7610816" y="3207161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/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E0987D3F-34D3-43ED-9207-9D87031E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221577"/>
                <a:ext cx="367408" cy="255134"/>
              </a:xfrm>
              <a:prstGeom prst="rect">
                <a:avLst/>
              </a:prstGeom>
              <a:blipFill>
                <a:blip r:embed="rId33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816E12E-5C5A-4B20-94EA-2B1C16CB56BC}"/>
              </a:ext>
            </a:extLst>
          </p:cNvPr>
          <p:cNvCxnSpPr>
            <a:cxnSpLocks/>
            <a:stCxn id="232" idx="3"/>
            <a:endCxn id="225" idx="5"/>
          </p:cNvCxnSpPr>
          <p:nvPr/>
        </p:nvCxnSpPr>
        <p:spPr>
          <a:xfrm flipH="1" flipV="1">
            <a:off x="7112165" y="3206989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/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832C5CE8-9D17-4DF6-9E8F-BB320B2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211752"/>
                <a:ext cx="367408" cy="255134"/>
              </a:xfrm>
              <a:prstGeom prst="rect">
                <a:avLst/>
              </a:prstGeom>
              <a:blipFill>
                <a:blip r:embed="rId32"/>
                <a:stretch>
                  <a:fillRect t="-4762" r="-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4BF7310-15E0-48FC-8F11-1D8A2711544F}"/>
              </a:ext>
            </a:extLst>
          </p:cNvPr>
          <p:cNvCxnSpPr>
            <a:cxnSpLocks/>
            <a:stCxn id="225" idx="3"/>
            <a:endCxn id="219" idx="5"/>
          </p:cNvCxnSpPr>
          <p:nvPr/>
        </p:nvCxnSpPr>
        <p:spPr>
          <a:xfrm flipH="1">
            <a:off x="6580664" y="3206989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/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44DA93C2-28FB-4F53-91CE-262D9E20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221577"/>
                <a:ext cx="529825" cy="255134"/>
              </a:xfrm>
              <a:prstGeom prst="rect">
                <a:avLst/>
              </a:prstGeom>
              <a:blipFill>
                <a:blip r:embed="rId34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椭圆 250">
            <a:extLst>
              <a:ext uri="{FF2B5EF4-FFF2-40B4-BE49-F238E27FC236}">
                <a16:creationId xmlns:a16="http://schemas.microsoft.com/office/drawing/2014/main" id="{307D5C75-5B9A-457B-B30C-3F6E52FEFE8F}"/>
              </a:ext>
            </a:extLst>
          </p:cNvPr>
          <p:cNvSpPr/>
          <p:nvPr/>
        </p:nvSpPr>
        <p:spPr>
          <a:xfrm>
            <a:off x="6437166" y="38404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C4D4C8B-FD0D-49DA-9DC0-FC7184D52554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6104103" y="3924472"/>
            <a:ext cx="333063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B0AD8817-4C14-4AC3-9E43-86D5C8D46C0F}"/>
              </a:ext>
            </a:extLst>
          </p:cNvPr>
          <p:cNvCxnSpPr>
            <a:cxnSpLocks/>
            <a:stCxn id="251" idx="6"/>
            <a:endCxn id="257" idx="2"/>
          </p:cNvCxnSpPr>
          <p:nvPr/>
        </p:nvCxnSpPr>
        <p:spPr>
          <a:xfrm flipV="1">
            <a:off x="6605284" y="3919441"/>
            <a:ext cx="363383" cy="503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/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64B44B0A-661F-4CC1-A1CE-EA1A5484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68" y="3853752"/>
                <a:ext cx="396876" cy="12311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/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028EFD2B-8ADD-4C47-81FB-A0747B694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833" y="3801361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/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76CF83E-A48F-45AE-B2D2-A5AD7000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30" y="3798846"/>
                <a:ext cx="163378" cy="123111"/>
              </a:xfrm>
              <a:prstGeom prst="rect">
                <a:avLst/>
              </a:prstGeom>
              <a:blipFill>
                <a:blip r:embed="rId12"/>
                <a:stretch>
                  <a:fillRect l="-3704" r="-370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椭圆 256">
            <a:extLst>
              <a:ext uri="{FF2B5EF4-FFF2-40B4-BE49-F238E27FC236}">
                <a16:creationId xmlns:a16="http://schemas.microsoft.com/office/drawing/2014/main" id="{717A013A-1F59-43A2-B7B2-E4719C9DE7E4}"/>
              </a:ext>
            </a:extLst>
          </p:cNvPr>
          <p:cNvSpPr/>
          <p:nvPr/>
        </p:nvSpPr>
        <p:spPr>
          <a:xfrm>
            <a:off x="6968667" y="38353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3C0D996E-FD49-4C0E-983B-4B573F699EE9}"/>
              </a:ext>
            </a:extLst>
          </p:cNvPr>
          <p:cNvCxnSpPr>
            <a:cxnSpLocks/>
            <a:stCxn id="257" idx="6"/>
            <a:endCxn id="264" idx="2"/>
          </p:cNvCxnSpPr>
          <p:nvPr/>
        </p:nvCxnSpPr>
        <p:spPr>
          <a:xfrm>
            <a:off x="7136785" y="3919441"/>
            <a:ext cx="330533" cy="239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/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8140EEEF-8BA3-4567-BDC3-3B0F691E7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091" y="3798846"/>
                <a:ext cx="191271" cy="123111"/>
              </a:xfrm>
              <a:prstGeom prst="rect">
                <a:avLst/>
              </a:prstGeom>
              <a:blipFill>
                <a:blip r:embed="rId13"/>
                <a:stretch>
                  <a:fillRect l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/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5E661DFD-F2C4-4069-92A8-EE105869A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4" y="4263397"/>
                <a:ext cx="84959" cy="123111"/>
              </a:xfrm>
              <a:prstGeom prst="rect">
                <a:avLst/>
              </a:prstGeom>
              <a:blipFill>
                <a:blip r:embed="rId27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/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9662D43F-4C55-4155-A93E-8F4D0511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62" y="4263397"/>
                <a:ext cx="161904" cy="123111"/>
              </a:xfrm>
              <a:prstGeom prst="rect">
                <a:avLst/>
              </a:prstGeom>
              <a:blipFill>
                <a:blip r:embed="rId15"/>
                <a:stretch>
                  <a:fillRect l="-3846" r="-15385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/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600" i="1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0AAD23E-FAF9-477B-9537-32C44BB2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288" y="3861058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3" name="连接符: 肘形 262">
            <a:extLst>
              <a:ext uri="{FF2B5EF4-FFF2-40B4-BE49-F238E27FC236}">
                <a16:creationId xmlns:a16="http://schemas.microsoft.com/office/drawing/2014/main" id="{EED2C6BE-C6F7-48E1-A113-AEF76FA4C096}"/>
              </a:ext>
            </a:extLst>
          </p:cNvPr>
          <p:cNvCxnSpPr>
            <a:cxnSpLocks/>
            <a:endCxn id="251" idx="4"/>
          </p:cNvCxnSpPr>
          <p:nvPr/>
        </p:nvCxnSpPr>
        <p:spPr>
          <a:xfrm flipV="1">
            <a:off x="6104103" y="4008532"/>
            <a:ext cx="417122" cy="36367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5B52979F-7FAC-4676-9C15-BF587EC56501}"/>
              </a:ext>
            </a:extLst>
          </p:cNvPr>
          <p:cNvSpPr/>
          <p:nvPr/>
        </p:nvSpPr>
        <p:spPr>
          <a:xfrm>
            <a:off x="7467318" y="383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/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0FB9D75-2D06-4EA0-9353-D1ECF06D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013" y="3849673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18ADAB3E-0B2F-4964-8E92-A1FB97DD5B64}"/>
              </a:ext>
            </a:extLst>
          </p:cNvPr>
          <p:cNvCxnSpPr>
            <a:cxnSpLocks/>
            <a:endCxn id="264" idx="4"/>
          </p:cNvCxnSpPr>
          <p:nvPr/>
        </p:nvCxnSpPr>
        <p:spPr>
          <a:xfrm flipV="1">
            <a:off x="7089775" y="4005896"/>
            <a:ext cx="461602" cy="366309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4722F2A7-8E16-4A4F-A3B3-AAD30C3D103C}"/>
              </a:ext>
            </a:extLst>
          </p:cNvPr>
          <p:cNvCxnSpPr>
            <a:cxnSpLocks/>
            <a:stCxn id="264" idx="6"/>
            <a:endCxn id="269" idx="2"/>
          </p:cNvCxnSpPr>
          <p:nvPr/>
        </p:nvCxnSpPr>
        <p:spPr>
          <a:xfrm flipV="1">
            <a:off x="7635436" y="3919613"/>
            <a:ext cx="477168" cy="222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/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0E48A54-CA0C-4339-ABD0-7A99754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148" y="3798726"/>
                <a:ext cx="369973" cy="123111"/>
              </a:xfrm>
              <a:prstGeom prst="rect">
                <a:avLst/>
              </a:prstGeom>
              <a:blipFill>
                <a:blip r:embed="rId18"/>
                <a:stretch>
                  <a:fillRect l="-491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D42FE7A0-D325-4C7B-8CFC-7824548F5D58}"/>
              </a:ext>
            </a:extLst>
          </p:cNvPr>
          <p:cNvSpPr/>
          <p:nvPr/>
        </p:nvSpPr>
        <p:spPr>
          <a:xfrm>
            <a:off x="8112604" y="383555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/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8B36F0CD-297E-4CD0-8929-C5A32AE1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25" y="3849114"/>
                <a:ext cx="396876" cy="123111"/>
              </a:xfrm>
              <a:prstGeom prst="rect">
                <a:avLst/>
              </a:prstGeom>
              <a:blipFill>
                <a:blip r:embed="rId19"/>
                <a:stretch>
                  <a:fillRect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6C4B62FD-DF5B-4AD6-9389-BDAF1D68FB16}"/>
              </a:ext>
            </a:extLst>
          </p:cNvPr>
          <p:cNvCxnSpPr>
            <a:cxnSpLocks/>
            <a:stCxn id="269" idx="6"/>
          </p:cNvCxnSpPr>
          <p:nvPr/>
        </p:nvCxnSpPr>
        <p:spPr>
          <a:xfrm flipV="1">
            <a:off x="8280722" y="3919441"/>
            <a:ext cx="598166" cy="1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/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5DE6E855-CE23-4B23-9572-BD3AC12F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009" y="3659469"/>
                <a:ext cx="563296" cy="233334"/>
              </a:xfrm>
              <a:prstGeom prst="rect">
                <a:avLst/>
              </a:prstGeom>
              <a:blipFill>
                <a:blip r:embed="rId20"/>
                <a:stretch>
                  <a:fillRect l="-3261" t="-2564" r="-4348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F18C9478-A719-49D9-A6F8-6864F6FBE6DB}"/>
              </a:ext>
            </a:extLst>
          </p:cNvPr>
          <p:cNvCxnSpPr>
            <a:cxnSpLocks/>
            <a:endCxn id="269" idx="5"/>
          </p:cNvCxnSpPr>
          <p:nvPr/>
        </p:nvCxnSpPr>
        <p:spPr>
          <a:xfrm flipH="1">
            <a:off x="8256102" y="3979052"/>
            <a:ext cx="6022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/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A4EE7F8-1B31-411F-B8E6-D4D7BA1C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57" y="3983643"/>
                <a:ext cx="146001" cy="255134"/>
              </a:xfrm>
              <a:prstGeom prst="rect">
                <a:avLst/>
              </a:prstGeom>
              <a:blipFill>
                <a:blip r:embed="rId35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4FA29DE5-7E80-40D8-B7E7-4F413A7C2012}"/>
              </a:ext>
            </a:extLst>
          </p:cNvPr>
          <p:cNvCxnSpPr>
            <a:cxnSpLocks/>
            <a:stCxn id="269" idx="3"/>
            <a:endCxn id="264" idx="5"/>
          </p:cNvCxnSpPr>
          <p:nvPr/>
        </p:nvCxnSpPr>
        <p:spPr>
          <a:xfrm flipH="1">
            <a:off x="7610816" y="3979052"/>
            <a:ext cx="526408" cy="222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/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DA8EE9BB-BA2B-4ADE-9F89-86408D1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35" y="3993468"/>
                <a:ext cx="367408" cy="255134"/>
              </a:xfrm>
              <a:prstGeom prst="rect">
                <a:avLst/>
              </a:prstGeom>
              <a:blipFill>
                <a:blip r:embed="rId31"/>
                <a:stretch>
                  <a:fillRect t="-2381" r="-333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BDDF82AE-9FA4-43F8-A3BF-B168A1D89461}"/>
              </a:ext>
            </a:extLst>
          </p:cNvPr>
          <p:cNvCxnSpPr>
            <a:cxnSpLocks/>
            <a:stCxn id="264" idx="3"/>
            <a:endCxn id="257" idx="5"/>
          </p:cNvCxnSpPr>
          <p:nvPr/>
        </p:nvCxnSpPr>
        <p:spPr>
          <a:xfrm flipH="1" flipV="1">
            <a:off x="7112165" y="3978880"/>
            <a:ext cx="379773" cy="23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/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60A77254-2E0B-4F78-96B5-F1E5E803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8" y="3983643"/>
                <a:ext cx="367408" cy="255134"/>
              </a:xfrm>
              <a:prstGeom prst="rect">
                <a:avLst/>
              </a:prstGeom>
              <a:blipFill>
                <a:blip r:embed="rId36"/>
                <a:stretch>
                  <a:fillRect t="-2381" r="-5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C3DD1734-5C80-4826-9F0C-793E08ABC466}"/>
              </a:ext>
            </a:extLst>
          </p:cNvPr>
          <p:cNvCxnSpPr>
            <a:cxnSpLocks/>
            <a:stCxn id="257" idx="3"/>
            <a:endCxn id="251" idx="5"/>
          </p:cNvCxnSpPr>
          <p:nvPr/>
        </p:nvCxnSpPr>
        <p:spPr>
          <a:xfrm flipH="1">
            <a:off x="6580664" y="3978880"/>
            <a:ext cx="412623" cy="50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/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236A1B75-A83F-4DB4-8191-1C25B818E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12" y="3993468"/>
                <a:ext cx="529825" cy="255134"/>
              </a:xfrm>
              <a:prstGeom prst="rect">
                <a:avLst/>
              </a:prstGeom>
              <a:blipFill>
                <a:blip r:embed="rId37"/>
                <a:stretch>
                  <a:fillRect t="-2381" r="-116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椭圆 290">
            <a:extLst>
              <a:ext uri="{FF2B5EF4-FFF2-40B4-BE49-F238E27FC236}">
                <a16:creationId xmlns:a16="http://schemas.microsoft.com/office/drawing/2014/main" id="{F8A9C891-F8AA-4275-AC34-AD37A9BA4628}"/>
              </a:ext>
            </a:extLst>
          </p:cNvPr>
          <p:cNvSpPr/>
          <p:nvPr/>
        </p:nvSpPr>
        <p:spPr>
          <a:xfrm>
            <a:off x="7206690" y="4735976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E8B5AC1-B55C-471E-A8B1-9615B59ECE63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67698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DAB10645-A7CF-4B86-83D5-4A133CEDA2D4}"/>
              </a:ext>
            </a:extLst>
          </p:cNvPr>
          <p:cNvCxnSpPr>
            <a:cxnSpLocks/>
            <a:stCxn id="291" idx="6"/>
          </p:cNvCxnSpPr>
          <p:nvPr/>
        </p:nvCxnSpPr>
        <p:spPr>
          <a:xfrm>
            <a:off x="7442956" y="4854109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9542238-9F81-41D6-9245-61904EE045C4}"/>
              </a:ext>
            </a:extLst>
          </p:cNvPr>
          <p:cNvCxnSpPr>
            <a:cxnSpLocks/>
            <a:stCxn id="291" idx="3"/>
          </p:cNvCxnSpPr>
          <p:nvPr/>
        </p:nvCxnSpPr>
        <p:spPr>
          <a:xfrm flipH="1">
            <a:off x="6719744" y="4937642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DD6E1B69-7ABB-47BF-B213-F871BC1EF78F}"/>
              </a:ext>
            </a:extLst>
          </p:cNvPr>
          <p:cNvCxnSpPr>
            <a:cxnSpLocks/>
            <a:endCxn id="291" idx="5"/>
          </p:cNvCxnSpPr>
          <p:nvPr/>
        </p:nvCxnSpPr>
        <p:spPr>
          <a:xfrm flipH="1">
            <a:off x="7408356" y="4936899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/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5D66BB0-BB41-4427-9C36-26AB8D86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761" y="4688542"/>
                <a:ext cx="86434" cy="123111"/>
              </a:xfrm>
              <a:prstGeom prst="rect">
                <a:avLst/>
              </a:prstGeom>
              <a:blipFill>
                <a:blip r:embed="rId21"/>
                <a:stretch>
                  <a:fillRect l="-13333" r="-666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/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FF63B435-C7C0-4961-A14E-4D83C630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16" y="4681539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/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5E8FDBB6-331C-43BC-8270-4467F682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70" y="4972242"/>
                <a:ext cx="146001" cy="255134"/>
              </a:xfrm>
              <a:prstGeom prst="rect">
                <a:avLst/>
              </a:prstGeom>
              <a:blipFill>
                <a:blip r:embed="rId4"/>
                <a:stretch>
                  <a:fillRect l="-16667" t="-4762" r="-1666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本框 299">
            <a:extLst>
              <a:ext uri="{FF2B5EF4-FFF2-40B4-BE49-F238E27FC236}">
                <a16:creationId xmlns:a16="http://schemas.microsoft.com/office/drawing/2014/main" id="{B9B23711-0B6E-4221-9C89-F34FA10121AB}"/>
              </a:ext>
            </a:extLst>
          </p:cNvPr>
          <p:cNvSpPr txBox="1"/>
          <p:nvPr/>
        </p:nvSpPr>
        <p:spPr>
          <a:xfrm>
            <a:off x="7122684" y="4767622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/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45B3F95D-8E65-409D-BE90-9116C99E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43" y="4971644"/>
                <a:ext cx="435760" cy="255134"/>
              </a:xfrm>
              <a:prstGeom prst="rect">
                <a:avLst/>
              </a:prstGeom>
              <a:blipFill>
                <a:blip r:embed="rId38"/>
                <a:stretch>
                  <a:fillRect l="-5634" t="-4878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B72E25-CDBA-45DC-8AEC-43ACB5C03075}"/>
              </a:ext>
            </a:extLst>
          </p:cNvPr>
          <p:cNvCxnSpPr>
            <a:cxnSpLocks/>
            <a:stCxn id="251" idx="3"/>
          </p:cNvCxnSpPr>
          <p:nvPr/>
        </p:nvCxnSpPr>
        <p:spPr>
          <a:xfrm flipH="1">
            <a:off x="6087898" y="3983912"/>
            <a:ext cx="373888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/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C19A4E73-E72C-4AB3-A815-F974BD58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670" y="3988234"/>
                <a:ext cx="435760" cy="255134"/>
              </a:xfrm>
              <a:prstGeom prst="rect">
                <a:avLst/>
              </a:prstGeom>
              <a:blipFill>
                <a:blip r:embed="rId39"/>
                <a:stretch>
                  <a:fillRect l="-4167" t="-238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椭圆 314">
            <a:extLst>
              <a:ext uri="{FF2B5EF4-FFF2-40B4-BE49-F238E27FC236}">
                <a16:creationId xmlns:a16="http://schemas.microsoft.com/office/drawing/2014/main" id="{A0B8FB96-8DAA-40F7-A732-3F03A7BB7D69}"/>
              </a:ext>
            </a:extLst>
          </p:cNvPr>
          <p:cNvSpPr/>
          <p:nvPr/>
        </p:nvSpPr>
        <p:spPr>
          <a:xfrm>
            <a:off x="7205628" y="5398630"/>
            <a:ext cx="236266" cy="236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76952319-8C9B-490C-8E2D-F5C090C835BE}"/>
              </a:ext>
            </a:extLst>
          </p:cNvPr>
          <p:cNvCxnSpPr>
            <a:cxnSpLocks/>
            <a:endCxn id="315" idx="2"/>
          </p:cNvCxnSpPr>
          <p:nvPr/>
        </p:nvCxnSpPr>
        <p:spPr>
          <a:xfrm>
            <a:off x="67687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0538B03C-E6E9-47F9-9745-8A5CBBB09CD1}"/>
              </a:ext>
            </a:extLst>
          </p:cNvPr>
          <p:cNvCxnSpPr>
            <a:cxnSpLocks/>
            <a:stCxn id="315" idx="6"/>
          </p:cNvCxnSpPr>
          <p:nvPr/>
        </p:nvCxnSpPr>
        <p:spPr>
          <a:xfrm>
            <a:off x="7441894" y="5516763"/>
            <a:ext cx="43683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83C70979-8465-46C4-9D69-64198B77CC77}"/>
              </a:ext>
            </a:extLst>
          </p:cNvPr>
          <p:cNvCxnSpPr>
            <a:cxnSpLocks/>
            <a:stCxn id="315" idx="3"/>
          </p:cNvCxnSpPr>
          <p:nvPr/>
        </p:nvCxnSpPr>
        <p:spPr>
          <a:xfrm flipH="1">
            <a:off x="6718682" y="5600296"/>
            <a:ext cx="521546" cy="47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36414E0E-A515-45ED-A442-CCF062798171}"/>
              </a:ext>
            </a:extLst>
          </p:cNvPr>
          <p:cNvCxnSpPr>
            <a:cxnSpLocks/>
            <a:endCxn id="315" idx="5"/>
          </p:cNvCxnSpPr>
          <p:nvPr/>
        </p:nvCxnSpPr>
        <p:spPr>
          <a:xfrm flipH="1">
            <a:off x="7407294" y="5599553"/>
            <a:ext cx="471434" cy="74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/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E41F0CA7-5C0F-40DE-9FC0-92F25E3E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99" y="5351196"/>
                <a:ext cx="86434" cy="123111"/>
              </a:xfrm>
              <a:prstGeom prst="rect">
                <a:avLst/>
              </a:prstGeom>
              <a:blipFill>
                <a:blip r:embed="rId2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/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06004B9-6BC2-4E6B-84EF-7DA5075A8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54" y="5344193"/>
                <a:ext cx="88294" cy="123111"/>
              </a:xfrm>
              <a:prstGeom prst="rect">
                <a:avLst/>
              </a:prstGeom>
              <a:blipFill>
                <a:blip r:embed="rId5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/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C75BBF7-EDEA-49AD-B9DA-13EB6F3C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08" y="5634896"/>
                <a:ext cx="146001" cy="255134"/>
              </a:xfrm>
              <a:prstGeom prst="rect">
                <a:avLst/>
              </a:prstGeom>
              <a:blipFill>
                <a:blip r:embed="rId40"/>
                <a:stretch>
                  <a:fillRect l="-16667" t="-2381" r="-1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文本框 322">
            <a:extLst>
              <a:ext uri="{FF2B5EF4-FFF2-40B4-BE49-F238E27FC236}">
                <a16:creationId xmlns:a16="http://schemas.microsoft.com/office/drawing/2014/main" id="{FA454F6D-036C-47EB-BEE7-946820118A6D}"/>
              </a:ext>
            </a:extLst>
          </p:cNvPr>
          <p:cNvSpPr txBox="1"/>
          <p:nvPr/>
        </p:nvSpPr>
        <p:spPr>
          <a:xfrm>
            <a:off x="7121622" y="5430276"/>
            <a:ext cx="4042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sigmoid</a:t>
            </a:r>
            <a:endParaRPr lang="zh-CN" altLang="en-US" sz="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/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17DD9CDA-DDD7-4804-9F23-BF6DE2FB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702" y="5638929"/>
                <a:ext cx="547266" cy="255134"/>
              </a:xfrm>
              <a:prstGeom prst="rect">
                <a:avLst/>
              </a:prstGeom>
              <a:blipFill>
                <a:blip r:embed="rId41"/>
                <a:stretch>
                  <a:fillRect l="-3333" t="-2381" r="-66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53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F18481-82D2-4B29-9266-1A708BF214DB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A932BB8-4169-4406-8C2F-88A95FD7CFAA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33C3770-7589-4EC6-BDEE-BB57521E834B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/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8109A8-FA92-412D-82D5-BF5D3FAC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127" y="1292662"/>
                <a:ext cx="396876" cy="10772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/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12145A-C8D2-4A24-BC9D-AA0D50F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421" y="936905"/>
                <a:ext cx="203069" cy="246221"/>
              </a:xfrm>
              <a:prstGeom prst="rect">
                <a:avLst/>
              </a:prstGeom>
              <a:blipFill>
                <a:blip r:embed="rId4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/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B281B5D-A62B-4ABB-AF74-59550CF84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04" y="1100302"/>
                <a:ext cx="273408" cy="246221"/>
              </a:xfrm>
              <a:prstGeom prst="rect">
                <a:avLst/>
              </a:prstGeom>
              <a:blipFill>
                <a:blip r:embed="rId5"/>
                <a:stretch>
                  <a:fillRect l="-9091" r="-1136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B0A3EBEC-60BE-4149-85D8-9C06229C48BF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94623D-8DB8-4023-B6D1-4EFBE820878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/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ECE9C2-A371-45DD-9408-4030E14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42" y="1113223"/>
                <a:ext cx="203069" cy="246221"/>
              </a:xfrm>
              <a:prstGeom prst="rect">
                <a:avLst/>
              </a:prstGeom>
              <a:blipFill>
                <a:blip r:embed="rId6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E982A3-6EEE-40A5-9BBC-197E03491690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/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3909CAF-4DA9-46A1-A01A-35EFB9A07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08" y="1379335"/>
                <a:ext cx="259174" cy="246221"/>
              </a:xfrm>
              <a:prstGeom prst="rect">
                <a:avLst/>
              </a:prstGeom>
              <a:blipFill>
                <a:blip r:embed="rId7"/>
                <a:stretch>
                  <a:fillRect l="-16667" r="-14286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F4953C5-0B4D-404C-8F6B-C43410DF1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D6DC80-5E1A-4D7C-B98D-DAA514B8A108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5256874" y="1436281"/>
            <a:ext cx="723998" cy="42585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/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AC822D-95B3-4D38-A18B-B68B304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78" y="1615917"/>
                <a:ext cx="203068" cy="246221"/>
              </a:xfrm>
              <a:prstGeom prst="rect">
                <a:avLst/>
              </a:prstGeom>
              <a:blipFill>
                <a:blip r:embed="rId9"/>
                <a:stretch>
                  <a:fillRect l="-18182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50198C87-544A-438A-A153-85F188026673}"/>
              </a:ext>
            </a:extLst>
          </p:cNvPr>
          <p:cNvSpPr/>
          <p:nvPr/>
        </p:nvSpPr>
        <p:spPr>
          <a:xfrm>
            <a:off x="5263311" y="23699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B732C-EC89-4015-9D37-72D875374F57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19222" y="2030256"/>
            <a:ext cx="368709" cy="36434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B4894-53C0-4321-B945-255082BEA8CB}"/>
              </a:ext>
            </a:extLst>
          </p:cNvPr>
          <p:cNvCxnSpPr>
            <a:cxnSpLocks/>
            <a:stCxn id="28" idx="6"/>
            <a:endCxn id="34" idx="2"/>
          </p:cNvCxnSpPr>
          <p:nvPr/>
        </p:nvCxnSpPr>
        <p:spPr>
          <a:xfrm>
            <a:off x="5431429" y="245404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/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2860089-76E3-4560-901E-660D1C03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822" y="2401705"/>
                <a:ext cx="396876" cy="107722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/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B58A226-ECB4-439C-8FBE-47A5CA9B4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73" y="2022504"/>
                <a:ext cx="203069" cy="246221"/>
              </a:xfrm>
              <a:prstGeom prst="rect">
                <a:avLst/>
              </a:prstGeom>
              <a:blipFill>
                <a:blip r:embed="rId11"/>
                <a:stretch>
                  <a:fillRect l="-18182" t="-2500" r="-2121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/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AAD474-E618-4B90-8D9F-C3D99918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661" y="2205171"/>
                <a:ext cx="273408" cy="246221"/>
              </a:xfrm>
              <a:prstGeom prst="rect">
                <a:avLst/>
              </a:prstGeom>
              <a:blipFill>
                <a:blip r:embed="rId12"/>
                <a:stretch>
                  <a:fillRect l="-8889" t="-2500" r="-888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6C99A14F-1A72-4A48-87FC-9D5551FAA5FA}"/>
              </a:ext>
            </a:extLst>
          </p:cNvPr>
          <p:cNvSpPr/>
          <p:nvPr/>
        </p:nvSpPr>
        <p:spPr>
          <a:xfrm>
            <a:off x="5927870" y="237303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05C3A99-8A46-4120-8D86-3ECE5C46741F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6095988" y="245709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/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C60D60C-2844-4D99-96CD-5E227EC1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99" y="2218092"/>
                <a:ext cx="203069" cy="246221"/>
              </a:xfrm>
              <a:prstGeom prst="rect">
                <a:avLst/>
              </a:prstGeom>
              <a:blipFill>
                <a:blip r:embed="rId13"/>
                <a:stretch>
                  <a:fillRect l="-17647" t="-2500" r="-176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BAAD5A-6D21-4A8F-98BD-56D1DDDCCA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4887417" y="251348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/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FB34BF-354C-4058-9B11-2ECBE24F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5" y="2484204"/>
                <a:ext cx="259174" cy="246221"/>
              </a:xfrm>
              <a:prstGeom prst="rect">
                <a:avLst/>
              </a:prstGeom>
              <a:blipFill>
                <a:blip r:embed="rId14"/>
                <a:stretch>
                  <a:fillRect l="-16667" t="-2500" r="-142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/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9C8630B-D531-4598-A9F9-76CB81F0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91" y="2407874"/>
                <a:ext cx="396876" cy="92333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D4E72F2-22CE-42E5-8CC4-14A07AC0021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5360988" y="254115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/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680D499-B2A3-4A8C-92AF-884505A3F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30" y="2881318"/>
                <a:ext cx="203068" cy="246221"/>
              </a:xfrm>
              <a:prstGeom prst="rect">
                <a:avLst/>
              </a:prstGeom>
              <a:blipFill>
                <a:blip r:embed="rId15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622F60-1E0D-4927-B326-D92DB5001984}"/>
              </a:ext>
            </a:extLst>
          </p:cNvPr>
          <p:cNvCxnSpPr>
            <a:cxnSpLocks/>
            <a:stCxn id="34" idx="3"/>
            <a:endCxn id="28" idx="5"/>
          </p:cNvCxnSpPr>
          <p:nvPr/>
        </p:nvCxnSpPr>
        <p:spPr>
          <a:xfrm flipH="1" flipV="1">
            <a:off x="5406809" y="251348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263E3DC-2415-47D5-AC62-0DC0969CB830}"/>
              </a:ext>
            </a:extLst>
          </p:cNvPr>
          <p:cNvCxnSpPr>
            <a:cxnSpLocks/>
            <a:endCxn id="34" idx="5"/>
          </p:cNvCxnSpPr>
          <p:nvPr/>
        </p:nvCxnSpPr>
        <p:spPr>
          <a:xfrm flipH="1">
            <a:off x="6071368" y="251653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6F33F81-5EFE-4A1D-ACF3-F7E76AB92CA9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23496" y="253810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D5D24C8-7274-4EF5-9A83-F9501E6CCF47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4864752" y="2040982"/>
            <a:ext cx="398559" cy="4130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/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ACAE50-16E3-46A6-8442-AD68C148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08" y="2541150"/>
                <a:ext cx="203068" cy="357149"/>
              </a:xfrm>
              <a:prstGeom prst="rect">
                <a:avLst/>
              </a:prstGeom>
              <a:blipFill>
                <a:blip r:embed="rId16"/>
                <a:stretch>
                  <a:fillRect l="-21212" t="-3448" r="-1818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AE5B5757-35E4-4B88-B3EA-D2EB2FA4BF1B}"/>
              </a:ext>
            </a:extLst>
          </p:cNvPr>
          <p:cNvCxnSpPr>
            <a:cxnSpLocks/>
            <a:stCxn id="34" idx="5"/>
          </p:cNvCxnSpPr>
          <p:nvPr/>
        </p:nvCxnSpPr>
        <p:spPr>
          <a:xfrm rot="5400000">
            <a:off x="5375598" y="246494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/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80B342-CE48-4FCD-A172-4C3B65C5C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72" y="3171989"/>
                <a:ext cx="203068" cy="357149"/>
              </a:xfrm>
              <a:prstGeom prst="rect">
                <a:avLst/>
              </a:prstGeom>
              <a:blipFill>
                <a:blip r:embed="rId17"/>
                <a:stretch>
                  <a:fillRect l="-17647" t="-1695" r="-17647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/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D25AB9-975D-485A-8771-EF33857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05" y="2515903"/>
                <a:ext cx="203068" cy="357149"/>
              </a:xfrm>
              <a:prstGeom prst="rect">
                <a:avLst/>
              </a:prstGeom>
              <a:blipFill>
                <a:blip r:embed="rId18"/>
                <a:stretch>
                  <a:fillRect l="-18182" t="-3448" r="-2121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804D1E9-69D3-4383-8EF2-0615C2B9A657}"/>
              </a:ext>
            </a:extLst>
          </p:cNvPr>
          <p:cNvSpPr txBox="1"/>
          <p:nvPr/>
        </p:nvSpPr>
        <p:spPr>
          <a:xfrm>
            <a:off x="5148184" y="271727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56881A4-B814-4125-9FCD-3C7F77C2D15E}"/>
              </a:ext>
            </a:extLst>
          </p:cNvPr>
          <p:cNvSpPr txBox="1"/>
          <p:nvPr/>
        </p:nvSpPr>
        <p:spPr>
          <a:xfrm>
            <a:off x="4873339" y="220517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B63F549-7FF5-449B-A087-5BB8D43458A4}"/>
              </a:ext>
            </a:extLst>
          </p:cNvPr>
          <p:cNvSpPr txBox="1"/>
          <p:nvPr/>
        </p:nvSpPr>
        <p:spPr>
          <a:xfrm>
            <a:off x="4002359" y="222015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/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3,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7ACA117-0C62-40D0-9C49-0DD47AEE2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50" y="2152910"/>
                <a:ext cx="642227" cy="326371"/>
              </a:xfrm>
              <a:prstGeom prst="rect">
                <a:avLst/>
              </a:prstGeom>
              <a:blipFill>
                <a:blip r:embed="rId19"/>
                <a:stretch>
                  <a:fillRect l="-6667" t="-1852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75A6D591-37D9-427C-9AA8-04829057E835}"/>
              </a:ext>
            </a:extLst>
          </p:cNvPr>
          <p:cNvSpPr txBox="1"/>
          <p:nvPr/>
        </p:nvSpPr>
        <p:spPr>
          <a:xfrm>
            <a:off x="4001654" y="263917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/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(1,3)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0442B22-C286-4FEA-8C9B-7A3449CF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2571928"/>
                <a:ext cx="648704" cy="326371"/>
              </a:xfrm>
              <a:prstGeom prst="rect">
                <a:avLst/>
              </a:prstGeom>
              <a:blipFill>
                <a:blip r:embed="rId20"/>
                <a:stretch>
                  <a:fillRect l="-6604" t="-3774" r="-2830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2D1FF94-DB7D-41CE-B6F6-8E6003657590}"/>
              </a:ext>
            </a:extLst>
          </p:cNvPr>
          <p:cNvCxnSpPr/>
          <p:nvPr/>
        </p:nvCxnSpPr>
        <p:spPr>
          <a:xfrm>
            <a:off x="4799013" y="199707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3498143C-3A29-4845-BC17-B6AD846D8A99}"/>
              </a:ext>
            </a:extLst>
          </p:cNvPr>
          <p:cNvSpPr/>
          <p:nvPr/>
        </p:nvSpPr>
        <p:spPr>
          <a:xfrm>
            <a:off x="5264766" y="431450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02EBEBD-B52B-41DD-AC46-5662344E5B5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936732" y="3961317"/>
            <a:ext cx="352654" cy="3778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8749CF-B9DB-4C12-92FE-092EB368DD38}"/>
              </a:ext>
            </a:extLst>
          </p:cNvPr>
          <p:cNvCxnSpPr>
            <a:cxnSpLocks/>
            <a:stCxn id="46" idx="6"/>
            <a:endCxn id="55" idx="2"/>
          </p:cNvCxnSpPr>
          <p:nvPr/>
        </p:nvCxnSpPr>
        <p:spPr>
          <a:xfrm>
            <a:off x="5432884" y="4398561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/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>
                          <a:latin typeface="Cambria Math" panose="02040503050406030204" pitchFamily="18" charset="0"/>
                        </a:rPr>
                        <m:t>dot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66D543A-9D2F-4E9B-A730-0BCED306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89" y="4343262"/>
                <a:ext cx="396876" cy="107722"/>
              </a:xfrm>
              <a:prstGeom prst="rect">
                <a:avLst/>
              </a:prstGeom>
              <a:blipFill>
                <a:blip r:embed="rId2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/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800" b="1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F67A6E-EC5D-433D-BE85-5A96BBA8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28" y="3967024"/>
                <a:ext cx="280911" cy="246221"/>
              </a:xfrm>
              <a:prstGeom prst="rect">
                <a:avLst/>
              </a:prstGeom>
              <a:blipFill>
                <a:blip r:embed="rId22"/>
                <a:stretch>
                  <a:fillRect l="-13043" t="-2500" r="-1521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/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CB62444-D048-43D5-BB33-ECBEF9F1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16" y="4149691"/>
                <a:ext cx="281103" cy="246221"/>
              </a:xfrm>
              <a:prstGeom prst="rect">
                <a:avLst/>
              </a:prstGeom>
              <a:blipFill>
                <a:blip r:embed="rId23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椭圆 54">
            <a:extLst>
              <a:ext uri="{FF2B5EF4-FFF2-40B4-BE49-F238E27FC236}">
                <a16:creationId xmlns:a16="http://schemas.microsoft.com/office/drawing/2014/main" id="{310B8D08-5364-4D50-B0F5-59CBB3AF93A5}"/>
              </a:ext>
            </a:extLst>
          </p:cNvPr>
          <p:cNvSpPr/>
          <p:nvPr/>
        </p:nvSpPr>
        <p:spPr>
          <a:xfrm>
            <a:off x="5929325" y="43175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7AFFC33-9264-4052-85F0-F03D0C7B930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6097443" y="4401611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/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3FFAF7-14E5-41E3-B5A6-0BAFBAEFD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54" y="4162612"/>
                <a:ext cx="280911" cy="246221"/>
              </a:xfrm>
              <a:prstGeom prst="rect">
                <a:avLst/>
              </a:prstGeom>
              <a:blipFill>
                <a:blip r:embed="rId24"/>
                <a:stretch>
                  <a:fillRect l="-15217" t="-2500" r="-130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421681-6083-4D78-8F1D-792B0EDDE7F6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4888872" y="4458000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/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6EF366D-D30B-489B-A0A4-D4749EE5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20" y="4428724"/>
                <a:ext cx="259174" cy="246221"/>
              </a:xfrm>
              <a:prstGeom prst="rect">
                <a:avLst/>
              </a:prstGeom>
              <a:blipFill>
                <a:blip r:embed="rId25"/>
                <a:stretch>
                  <a:fillRect l="-13953" r="-1395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/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5F50FEA1-D656-4914-A095-0F608F1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46" y="4352394"/>
                <a:ext cx="396876" cy="92333"/>
              </a:xfrm>
              <a:prstGeom prst="rect">
                <a:avLst/>
              </a:prstGeom>
              <a:blipFill>
                <a:blip r:embed="rId2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980343CC-D406-44AE-8588-6F831F41A035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362443" y="4485670"/>
            <a:ext cx="650941" cy="575113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/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(3,)</m:t>
                      </m:r>
                    </m:oMath>
                  </m:oMathPara>
                </a14:m>
                <a:endParaRPr lang="en-US" altLang="zh-CN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8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4AF8730-9DFD-4F87-BAAB-0B5C1A03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85" y="4825838"/>
                <a:ext cx="203068" cy="246221"/>
              </a:xfrm>
              <a:prstGeom prst="rect">
                <a:avLst/>
              </a:prstGeom>
              <a:blipFill>
                <a:blip r:embed="rId27"/>
                <a:stretch>
                  <a:fillRect l="-21212" t="-2500" r="-1818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C02EDE8-D28B-48CB-9FE5-4FA5C366093B}"/>
              </a:ext>
            </a:extLst>
          </p:cNvPr>
          <p:cNvCxnSpPr>
            <a:cxnSpLocks/>
            <a:stCxn id="55" idx="3"/>
            <a:endCxn id="46" idx="5"/>
          </p:cNvCxnSpPr>
          <p:nvPr/>
        </p:nvCxnSpPr>
        <p:spPr>
          <a:xfrm flipH="1" flipV="1">
            <a:off x="5408264" y="4458000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118D1CD-E602-4AD7-8BCC-33120672D289}"/>
              </a:ext>
            </a:extLst>
          </p:cNvPr>
          <p:cNvCxnSpPr>
            <a:cxnSpLocks/>
            <a:endCxn id="55" idx="5"/>
          </p:cNvCxnSpPr>
          <p:nvPr/>
        </p:nvCxnSpPr>
        <p:spPr>
          <a:xfrm flipH="1">
            <a:off x="6072823" y="4461050"/>
            <a:ext cx="4945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E9D2FAF-B7C7-48C6-B521-29CB111D8C6D}"/>
              </a:ext>
            </a:extLst>
          </p:cNvPr>
          <p:cNvCxnSpPr>
            <a:cxnSpLocks/>
            <a:stCxn id="46" idx="4"/>
          </p:cNvCxnSpPr>
          <p:nvPr/>
        </p:nvCxnSpPr>
        <p:spPr>
          <a:xfrm flipH="1">
            <a:off x="4924951" y="4482620"/>
            <a:ext cx="423874" cy="3017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/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F39E3F6-E703-4D59-8CD1-0D4D77C02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863" y="4485670"/>
                <a:ext cx="280911" cy="357149"/>
              </a:xfrm>
              <a:prstGeom prst="rect">
                <a:avLst/>
              </a:prstGeom>
              <a:blipFill>
                <a:blip r:embed="rId28"/>
                <a:stretch>
                  <a:fillRect l="-13043" t="-3448" r="-15217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242634C-EC72-4709-A447-1B5275E83721}"/>
              </a:ext>
            </a:extLst>
          </p:cNvPr>
          <p:cNvCxnSpPr>
            <a:cxnSpLocks/>
            <a:stCxn id="55" idx="5"/>
          </p:cNvCxnSpPr>
          <p:nvPr/>
        </p:nvCxnSpPr>
        <p:spPr>
          <a:xfrm rot="5400000">
            <a:off x="5377053" y="4409462"/>
            <a:ext cx="644183" cy="747358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/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7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70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149DB65-1E6A-4A43-AF2A-6ADBE665E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45" y="4935466"/>
                <a:ext cx="463525" cy="341760"/>
              </a:xfrm>
              <a:prstGeom prst="rect">
                <a:avLst/>
              </a:prstGeom>
              <a:blipFill>
                <a:blip r:embed="rId29"/>
                <a:stretch>
                  <a:fillRect l="-9211" t="-3571" r="-3947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/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800" i="1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D1E1575-5F80-49F5-9307-8AEDFE78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66" y="4460357"/>
                <a:ext cx="280911" cy="357149"/>
              </a:xfrm>
              <a:prstGeom prst="rect">
                <a:avLst/>
              </a:prstGeom>
              <a:blipFill>
                <a:blip r:embed="rId30"/>
                <a:stretch>
                  <a:fillRect l="-15217" t="-3448" r="-13043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907DCF3D-963F-4FA7-AF0C-6CB981B8895F}"/>
              </a:ext>
            </a:extLst>
          </p:cNvPr>
          <p:cNvSpPr txBox="1"/>
          <p:nvPr/>
        </p:nvSpPr>
        <p:spPr>
          <a:xfrm>
            <a:off x="5149639" y="4661793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9595C78-6AB4-4EBC-A81D-26E4A0A77DBE}"/>
              </a:ext>
            </a:extLst>
          </p:cNvPr>
          <p:cNvSpPr txBox="1"/>
          <p:nvPr/>
        </p:nvSpPr>
        <p:spPr>
          <a:xfrm>
            <a:off x="4874794" y="414969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6300891-5EBC-4816-BD39-F8C17FA4A4A5}"/>
              </a:ext>
            </a:extLst>
          </p:cNvPr>
          <p:cNvSpPr txBox="1"/>
          <p:nvPr/>
        </p:nvSpPr>
        <p:spPr>
          <a:xfrm>
            <a:off x="4003814" y="4164676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1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/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(3,2)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4C71143-EADA-49BD-B4B1-3F744414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405" y="4097430"/>
                <a:ext cx="642227" cy="326371"/>
              </a:xfrm>
              <a:prstGeom prst="rect">
                <a:avLst/>
              </a:prstGeom>
              <a:blipFill>
                <a:blip r:embed="rId31"/>
                <a:stretch>
                  <a:fillRect l="-5660" t="-1852" r="-283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9C8A6106-5DF2-4310-B86C-C5437CC13431}"/>
              </a:ext>
            </a:extLst>
          </p:cNvPr>
          <p:cNvSpPr txBox="1"/>
          <p:nvPr/>
        </p:nvSpPr>
        <p:spPr>
          <a:xfrm>
            <a:off x="4003109" y="4583694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2</a:t>
            </a:r>
            <a:endParaRPr lang="zh-CN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/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lang="en-US" altLang="zh-CN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00" b="0" i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600" b="0" i="0" smtClean="0">
                          <a:latin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n-US" altLang="zh-CN" sz="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8AA7697-A9F0-4233-A46C-17EBC3FE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700" y="4516448"/>
                <a:ext cx="685829" cy="326371"/>
              </a:xfrm>
              <a:prstGeom prst="rect">
                <a:avLst/>
              </a:prstGeom>
              <a:blipFill>
                <a:blip r:embed="rId32"/>
                <a:stretch>
                  <a:fillRect l="-5310" t="-377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81F276B-BF2B-4CD1-AEE2-51CF7AB6CB59}"/>
              </a:ext>
            </a:extLst>
          </p:cNvPr>
          <p:cNvCxnSpPr/>
          <p:nvPr/>
        </p:nvCxnSpPr>
        <p:spPr>
          <a:xfrm>
            <a:off x="4800468" y="3941595"/>
            <a:ext cx="0" cy="13255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1A46A38-185E-4F79-8B7E-53FA03F481E9}"/>
              </a:ext>
            </a:extLst>
          </p:cNvPr>
          <p:cNvSpPr txBox="1"/>
          <p:nvPr/>
        </p:nvSpPr>
        <p:spPr>
          <a:xfrm>
            <a:off x="5514122" y="5131881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30C228-B7E7-4500-B659-7DD910CF7904}"/>
              </a:ext>
            </a:extLst>
          </p:cNvPr>
          <p:cNvSpPr txBox="1"/>
          <p:nvPr/>
        </p:nvSpPr>
        <p:spPr>
          <a:xfrm>
            <a:off x="4001654" y="5002712"/>
            <a:ext cx="91767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400" dirty="0"/>
              <a:t>3</a:t>
            </a:r>
            <a:endParaRPr lang="zh-CN" altLang="en-US" sz="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38087-7957-4EFD-8A30-6A2E5D551418}"/>
              </a:ext>
            </a:extLst>
          </p:cNvPr>
          <p:cNvSpPr/>
          <p:nvPr/>
        </p:nvSpPr>
        <p:spPr>
          <a:xfrm>
            <a:off x="9220200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503C3-2E8D-4CF2-9E64-7E623E13B5D2}"/>
              </a:ext>
            </a:extLst>
          </p:cNvPr>
          <p:cNvSpPr txBox="1"/>
          <p:nvPr/>
        </p:nvSpPr>
        <p:spPr>
          <a:xfrm>
            <a:off x="9173586" y="4090134"/>
            <a:ext cx="983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Softmax</a:t>
            </a:r>
            <a:endParaRPr lang="zh-CN" altLang="en-US" sz="800" dirty="0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490540-766A-4C8F-8E58-19A5548CCD64}"/>
              </a:ext>
            </a:extLst>
          </p:cNvPr>
          <p:cNvSpPr/>
          <p:nvPr/>
        </p:nvSpPr>
        <p:spPr>
          <a:xfrm>
            <a:off x="10355421" y="3529138"/>
            <a:ext cx="426241" cy="14405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DB06CB-9F42-4E86-8E86-18BA1CE11D39}"/>
              </a:ext>
            </a:extLst>
          </p:cNvPr>
          <p:cNvSpPr txBox="1"/>
          <p:nvPr/>
        </p:nvSpPr>
        <p:spPr>
          <a:xfrm>
            <a:off x="10295676" y="4036507"/>
            <a:ext cx="54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Cross</a:t>
            </a:r>
          </a:p>
          <a:p>
            <a:pPr algn="ctr"/>
            <a:r>
              <a:rPr lang="en-US" altLang="zh-CN" sz="800" dirty="0"/>
              <a:t>Entropy</a:t>
            </a:r>
          </a:p>
          <a:p>
            <a:pPr algn="ctr"/>
            <a:r>
              <a:rPr lang="en-US" altLang="zh-CN" sz="800" dirty="0"/>
              <a:t>Error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66F478-5CD1-4FC2-8146-94077B349130}"/>
              </a:ext>
            </a:extLst>
          </p:cNvPr>
          <p:cNvCxnSpPr>
            <a:cxnSpLocks/>
          </p:cNvCxnSpPr>
          <p:nvPr/>
        </p:nvCxnSpPr>
        <p:spPr>
          <a:xfrm flipH="1">
            <a:off x="9646442" y="3835930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423710C-513D-4CB8-B830-B0E95D0870D9}"/>
              </a:ext>
            </a:extLst>
          </p:cNvPr>
          <p:cNvCxnSpPr>
            <a:cxnSpLocks/>
          </p:cNvCxnSpPr>
          <p:nvPr/>
        </p:nvCxnSpPr>
        <p:spPr>
          <a:xfrm>
            <a:off x="9646441" y="3794392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/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FD74A686-3135-4A77-8BFD-49B52FE6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650205"/>
                <a:ext cx="128625" cy="123111"/>
              </a:xfrm>
              <a:prstGeom prst="rect">
                <a:avLst/>
              </a:prstGeom>
              <a:blipFill>
                <a:blip r:embed="rId33"/>
                <a:stretch>
                  <a:fillRect l="-19048" r="-952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12D3973-740E-4408-89E5-2B9C1AB1D550}"/>
              </a:ext>
            </a:extLst>
          </p:cNvPr>
          <p:cNvCxnSpPr>
            <a:cxnSpLocks/>
          </p:cNvCxnSpPr>
          <p:nvPr/>
        </p:nvCxnSpPr>
        <p:spPr>
          <a:xfrm flipH="1">
            <a:off x="9654116" y="4308134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9CF132-7E7A-416D-B42C-78744E5E12D6}"/>
              </a:ext>
            </a:extLst>
          </p:cNvPr>
          <p:cNvCxnSpPr>
            <a:cxnSpLocks/>
          </p:cNvCxnSpPr>
          <p:nvPr/>
        </p:nvCxnSpPr>
        <p:spPr>
          <a:xfrm>
            <a:off x="9654115" y="4266596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/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9A50FB5-A5AF-4B47-BBDB-F34A5D376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122409"/>
                <a:ext cx="130997" cy="123111"/>
              </a:xfrm>
              <a:prstGeom prst="rect">
                <a:avLst/>
              </a:prstGeom>
              <a:blipFill>
                <a:blip r:embed="rId34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03C02B-9961-485E-A6A6-D5C63928F14F}"/>
              </a:ext>
            </a:extLst>
          </p:cNvPr>
          <p:cNvCxnSpPr>
            <a:cxnSpLocks/>
          </p:cNvCxnSpPr>
          <p:nvPr/>
        </p:nvCxnSpPr>
        <p:spPr>
          <a:xfrm flipH="1">
            <a:off x="9654116" y="4757765"/>
            <a:ext cx="70897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F0258CD-84CC-4748-8D79-DC4DFA5C6E17}"/>
              </a:ext>
            </a:extLst>
          </p:cNvPr>
          <p:cNvCxnSpPr>
            <a:cxnSpLocks/>
          </p:cNvCxnSpPr>
          <p:nvPr/>
        </p:nvCxnSpPr>
        <p:spPr>
          <a:xfrm>
            <a:off x="9654115" y="4716227"/>
            <a:ext cx="7089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/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3BD1071-3275-439B-BD3C-8510A9CA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458" y="4572040"/>
                <a:ext cx="130997" cy="123111"/>
              </a:xfrm>
              <a:prstGeom prst="rect">
                <a:avLst/>
              </a:prstGeom>
              <a:blipFill>
                <a:blip r:embed="rId35"/>
                <a:stretch>
                  <a:fillRect l="-23810" r="-476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E1E088A-7FB1-4A47-9E02-A309D68E34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9964458" y="4122409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133828B-42D2-4FE8-A958-7EDBF5BA65D2}"/>
              </a:ext>
            </a:extLst>
          </p:cNvPr>
          <p:cNvCxnSpPr>
            <a:cxnSpLocks/>
          </p:cNvCxnSpPr>
          <p:nvPr/>
        </p:nvCxnSpPr>
        <p:spPr>
          <a:xfrm>
            <a:off x="9967667" y="4572040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1AD9D2E-3394-459F-BB2C-DD6BF6B435A5}"/>
              </a:ext>
            </a:extLst>
          </p:cNvPr>
          <p:cNvCxnSpPr>
            <a:cxnSpLocks/>
          </p:cNvCxnSpPr>
          <p:nvPr/>
        </p:nvCxnSpPr>
        <p:spPr>
          <a:xfrm>
            <a:off x="9961913" y="3647773"/>
            <a:ext cx="390963" cy="12699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/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086830-F533-491A-B566-F430E13D1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784" y="3502724"/>
                <a:ext cx="112595" cy="123111"/>
              </a:xfrm>
              <a:prstGeom prst="rect">
                <a:avLst/>
              </a:prstGeom>
              <a:blipFill>
                <a:blip r:embed="rId36"/>
                <a:stretch>
                  <a:fillRect l="-15789" r="-1052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/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4B2B6B1-2478-4972-BD38-345669E97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307" y="3974952"/>
                <a:ext cx="114967" cy="123111"/>
              </a:xfrm>
              <a:prstGeom prst="rect">
                <a:avLst/>
              </a:prstGeom>
              <a:blipFill>
                <a:blip r:embed="rId37"/>
                <a:stretch>
                  <a:fillRect l="-22222" r="-1111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/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2B07EA06-931F-4B03-8BEF-66E71D051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650" y="4431661"/>
                <a:ext cx="114967" cy="123111"/>
              </a:xfrm>
              <a:prstGeom prst="rect">
                <a:avLst/>
              </a:prstGeom>
              <a:blipFill>
                <a:blip r:embed="rId38"/>
                <a:stretch>
                  <a:fillRect l="-21053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463EBB7-05D4-49DB-B6B3-CDA1C58E86F6}"/>
              </a:ext>
            </a:extLst>
          </p:cNvPr>
          <p:cNvCxnSpPr>
            <a:cxnSpLocks/>
          </p:cNvCxnSpPr>
          <p:nvPr/>
        </p:nvCxnSpPr>
        <p:spPr>
          <a:xfrm flipH="1">
            <a:off x="10781664" y="4291654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A6A3B3E-B347-4DA2-BF2A-CF78F40FB06F}"/>
              </a:ext>
            </a:extLst>
          </p:cNvPr>
          <p:cNvCxnSpPr>
            <a:cxnSpLocks/>
          </p:cNvCxnSpPr>
          <p:nvPr/>
        </p:nvCxnSpPr>
        <p:spPr>
          <a:xfrm flipV="1">
            <a:off x="10781662" y="4249400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/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F684537-08C6-44EF-B575-2788CBA1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689" y="4085837"/>
                <a:ext cx="85473" cy="123111"/>
              </a:xfrm>
              <a:prstGeom prst="rect">
                <a:avLst/>
              </a:prstGeom>
              <a:blipFill>
                <a:blip r:embed="rId39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/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D2135976-76C5-4BCB-B59A-E633DAB96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9" y="4305613"/>
                <a:ext cx="84960" cy="123111"/>
              </a:xfrm>
              <a:prstGeom prst="rect">
                <a:avLst/>
              </a:prstGeom>
              <a:blipFill>
                <a:blip r:embed="rId4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CEF2558B-C15B-4AD4-8F03-03F65B4C9F46}"/>
              </a:ext>
            </a:extLst>
          </p:cNvPr>
          <p:cNvCxnSpPr>
            <a:cxnSpLocks/>
          </p:cNvCxnSpPr>
          <p:nvPr/>
        </p:nvCxnSpPr>
        <p:spPr>
          <a:xfrm flipH="1">
            <a:off x="8752308" y="3834841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5B8027C-8F0C-423F-8CF3-9765D7F989E6}"/>
              </a:ext>
            </a:extLst>
          </p:cNvPr>
          <p:cNvCxnSpPr>
            <a:cxnSpLocks/>
          </p:cNvCxnSpPr>
          <p:nvPr/>
        </p:nvCxnSpPr>
        <p:spPr>
          <a:xfrm flipV="1">
            <a:off x="8752306" y="3792587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/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A86F876-46F1-4F11-86BC-B22584FB3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555" y="3644583"/>
                <a:ext cx="45719" cy="123111"/>
              </a:xfrm>
              <a:prstGeom prst="rect">
                <a:avLst/>
              </a:prstGeom>
              <a:blipFill>
                <a:blip r:embed="rId41"/>
                <a:stretch>
                  <a:fillRect l="-71429" r="-200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/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A1DA266-786F-40E8-9447-19A9C8BA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77" y="3838206"/>
                <a:ext cx="334963" cy="123111"/>
              </a:xfrm>
              <a:prstGeom prst="rect">
                <a:avLst/>
              </a:prstGeom>
              <a:blipFill>
                <a:blip r:embed="rId42"/>
                <a:stretch>
                  <a:fillRect l="-5455" r="-545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E97988BD-1FE1-4875-AFC0-DA01BC37C3A4}"/>
              </a:ext>
            </a:extLst>
          </p:cNvPr>
          <p:cNvCxnSpPr>
            <a:cxnSpLocks/>
          </p:cNvCxnSpPr>
          <p:nvPr/>
        </p:nvCxnSpPr>
        <p:spPr>
          <a:xfrm flipH="1">
            <a:off x="8760511" y="4308550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175A719-D18F-40FE-898A-ED2AF54F8612}"/>
              </a:ext>
            </a:extLst>
          </p:cNvPr>
          <p:cNvCxnSpPr>
            <a:cxnSpLocks/>
          </p:cNvCxnSpPr>
          <p:nvPr/>
        </p:nvCxnSpPr>
        <p:spPr>
          <a:xfrm flipV="1">
            <a:off x="8760509" y="4266296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/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9E0FE1E-D14A-471F-AEB7-89B936D9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758" y="4118292"/>
                <a:ext cx="45719" cy="123111"/>
              </a:xfrm>
              <a:prstGeom prst="rect">
                <a:avLst/>
              </a:prstGeom>
              <a:blipFill>
                <a:blip r:embed="rId43"/>
                <a:stretch>
                  <a:fillRect l="-50000" r="-175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/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884B0B11-F19A-43BA-B8ED-EA92C7E4B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80" y="4311915"/>
                <a:ext cx="339708" cy="123111"/>
              </a:xfrm>
              <a:prstGeom prst="rect">
                <a:avLst/>
              </a:prstGeom>
              <a:blipFill>
                <a:blip r:embed="rId44"/>
                <a:stretch>
                  <a:fillRect l="-8929" r="-178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AE903BE-838F-4974-8BD7-F8FA839D704F}"/>
              </a:ext>
            </a:extLst>
          </p:cNvPr>
          <p:cNvCxnSpPr>
            <a:cxnSpLocks/>
          </p:cNvCxnSpPr>
          <p:nvPr/>
        </p:nvCxnSpPr>
        <p:spPr>
          <a:xfrm flipH="1">
            <a:off x="8761350" y="4757765"/>
            <a:ext cx="46021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184EA29-2BEB-4DCC-9E22-E5ACACC303BA}"/>
              </a:ext>
            </a:extLst>
          </p:cNvPr>
          <p:cNvCxnSpPr>
            <a:cxnSpLocks/>
          </p:cNvCxnSpPr>
          <p:nvPr/>
        </p:nvCxnSpPr>
        <p:spPr>
          <a:xfrm flipV="1">
            <a:off x="8761348" y="4715511"/>
            <a:ext cx="460219" cy="71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/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B1AB65F-9DF6-4530-A451-C814D79F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97" y="4567507"/>
                <a:ext cx="45719" cy="123111"/>
              </a:xfrm>
              <a:prstGeom prst="rect">
                <a:avLst/>
              </a:prstGeom>
              <a:blipFill>
                <a:blip r:embed="rId45"/>
                <a:stretch>
                  <a:fillRect l="-50000" r="-17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/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F2EB450-BDE5-4845-92B7-8551A7F9C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19" y="4761130"/>
                <a:ext cx="339708" cy="123111"/>
              </a:xfrm>
              <a:prstGeom prst="rect">
                <a:avLst/>
              </a:prstGeom>
              <a:blipFill>
                <a:blip r:embed="rId46"/>
                <a:stretch>
                  <a:fillRect l="-8929" r="-178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81EF8B49-AB79-4C12-B019-23F8BE6645EE}"/>
              </a:ext>
            </a:extLst>
          </p:cNvPr>
          <p:cNvCxnSpPr>
            <a:cxnSpLocks/>
            <a:stCxn id="46" idx="2"/>
          </p:cNvCxnSpPr>
          <p:nvPr/>
        </p:nvCxnSpPr>
        <p:spPr>
          <a:xfrm flipH="1" flipV="1">
            <a:off x="4868687" y="3974952"/>
            <a:ext cx="396079" cy="4236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3AE8D6F9-C51B-4771-B7EC-0C4A9ED3BD12}"/>
              </a:ext>
            </a:extLst>
          </p:cNvPr>
          <p:cNvSpPr/>
          <p:nvPr/>
        </p:nvSpPr>
        <p:spPr>
          <a:xfrm>
            <a:off x="3972634" y="317179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FE2CD2-19B7-4EB4-8DA3-8297F967D686}"/>
              </a:ext>
            </a:extLst>
          </p:cNvPr>
          <p:cNvSpPr/>
          <p:nvPr/>
        </p:nvSpPr>
        <p:spPr>
          <a:xfrm>
            <a:off x="3973337" y="344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E34FDD-D245-44A4-885E-B5BF8EEBB4D7}"/>
              </a:ext>
            </a:extLst>
          </p:cNvPr>
          <p:cNvSpPr/>
          <p:nvPr/>
        </p:nvSpPr>
        <p:spPr>
          <a:xfrm>
            <a:off x="3972634" y="44251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13CB769-AF85-47E3-9D8E-FB8285AC7A0E}"/>
              </a:ext>
            </a:extLst>
          </p:cNvPr>
          <p:cNvSpPr/>
          <p:nvPr/>
        </p:nvSpPr>
        <p:spPr>
          <a:xfrm>
            <a:off x="4768334" y="326088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7265FF8-9738-411C-A41C-BB6909D381D7}"/>
              </a:ext>
            </a:extLst>
          </p:cNvPr>
          <p:cNvSpPr/>
          <p:nvPr/>
        </p:nvSpPr>
        <p:spPr>
          <a:xfrm>
            <a:off x="4768334" y="42810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0E1A13-B3D0-4C42-88E5-DA69ACA3169C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4140752" y="3255850"/>
            <a:ext cx="652202" cy="296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AD8EE9-C102-4263-882C-6826E659273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141455" y="3531523"/>
            <a:ext cx="626879" cy="83353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97032E-5092-4511-85E7-48256C41A0D4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4140752" y="3404380"/>
            <a:ext cx="652202" cy="1104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5EAA72-4A95-4414-AF0B-C8B5A0F177A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141455" y="3344941"/>
            <a:ext cx="626879" cy="1865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881FA9-582F-4510-B128-6C45DCF2CF8D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4140752" y="4424499"/>
            <a:ext cx="652202" cy="847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648E0B9-B8A1-49F9-BD7A-AE7BC0D10C6F}"/>
              </a:ext>
            </a:extLst>
          </p:cNvPr>
          <p:cNvSpPr/>
          <p:nvPr/>
        </p:nvSpPr>
        <p:spPr>
          <a:xfrm>
            <a:off x="5594134" y="3493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019A28-71A0-4E15-8F3F-3ED82CF4648A}"/>
              </a:ext>
            </a:extLst>
          </p:cNvPr>
          <p:cNvSpPr/>
          <p:nvPr/>
        </p:nvSpPr>
        <p:spPr>
          <a:xfrm>
            <a:off x="5594134" y="415274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18FB03-5F4B-48DB-A670-93810FC118C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936452" y="3344941"/>
            <a:ext cx="657682" cy="23214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7DF7D-AFBD-4A04-AEEF-62AE3B350A78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936452" y="3344941"/>
            <a:ext cx="682302" cy="8324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8C62AB-4FF6-4BD6-AA80-14D7FAA1B4F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 flipV="1">
            <a:off x="4936452" y="4236808"/>
            <a:ext cx="657682" cy="12825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2E5B498-85D7-44D7-9B12-5727EA9F61A5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936452" y="3636522"/>
            <a:ext cx="682302" cy="72853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/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33D76F-B4B2-4A9C-98E0-6B4EC8924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44" y="3469362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/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4A8E89-89AE-4C5E-98B4-022629E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84154" y="4130807"/>
                <a:ext cx="134751" cy="215444"/>
              </a:xfrm>
              <a:prstGeom prst="rect">
                <a:avLst/>
              </a:prstGeom>
              <a:blipFill>
                <a:blip r:embed="rId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/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28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×28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44923C-63B2-4DB8-9A76-40CBE32D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2749353"/>
                <a:ext cx="97472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5F764CB2-F534-4586-92A2-C61B19A88182}"/>
              </a:ext>
            </a:extLst>
          </p:cNvPr>
          <p:cNvSpPr/>
          <p:nvPr/>
        </p:nvSpPr>
        <p:spPr>
          <a:xfrm>
            <a:off x="3972634" y="418756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A5C2F0-E80F-46F4-895B-3828BBF8FF4C}"/>
              </a:ext>
            </a:extLst>
          </p:cNvPr>
          <p:cNvSpPr txBox="1"/>
          <p:nvPr/>
        </p:nvSpPr>
        <p:spPr>
          <a:xfrm>
            <a:off x="3824328" y="370870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/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4E23BE3-286F-4586-BA4F-D6BCBB77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796" y="2754847"/>
                <a:ext cx="97472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/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F3319DC-455A-4E45-A448-C8D190985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58" y="2754846"/>
                <a:ext cx="97472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/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AD8F8C6-D556-48D9-ADD7-FEA96C2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0" y="2758267"/>
                <a:ext cx="97472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本框 59">
            <a:extLst>
              <a:ext uri="{FF2B5EF4-FFF2-40B4-BE49-F238E27FC236}">
                <a16:creationId xmlns:a16="http://schemas.microsoft.com/office/drawing/2014/main" id="{01913C6E-1DA3-4B36-9C3E-37A5E9954ABE}"/>
              </a:ext>
            </a:extLst>
          </p:cNvPr>
          <p:cNvSpPr txBox="1"/>
          <p:nvPr/>
        </p:nvSpPr>
        <p:spPr>
          <a:xfrm>
            <a:off x="4606889" y="3663931"/>
            <a:ext cx="461665" cy="4446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73B7B8F-6667-44D7-AAFA-5C09C099FDD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26879" cy="10818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DBF7902-433F-44D0-953F-CB32F92891B1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141455" y="3531523"/>
            <a:ext cx="624770" cy="26940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DDD3409-587A-4EAC-85C3-7B82C9E68FE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140752" y="3916417"/>
            <a:ext cx="626879" cy="59281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FEEA6BE-5BF4-488D-BF89-1784CEB37762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4140752" y="3835633"/>
            <a:ext cx="624143" cy="4359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19E0A8-4855-439F-9B0B-1A902D15F455}"/>
              </a:ext>
            </a:extLst>
          </p:cNvPr>
          <p:cNvCxnSpPr>
            <a:cxnSpLocks/>
            <a:stCxn id="40" idx="6"/>
            <a:endCxn id="16" idx="2"/>
          </p:cNvCxnSpPr>
          <p:nvPr/>
        </p:nvCxnSpPr>
        <p:spPr>
          <a:xfrm>
            <a:off x="4140752" y="4271627"/>
            <a:ext cx="627582" cy="934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1579B1-A8D4-4D9A-857A-2353C84152F2}"/>
              </a:ext>
            </a:extLst>
          </p:cNvPr>
          <p:cNvCxnSpPr>
            <a:cxnSpLocks/>
            <a:stCxn id="40" idx="6"/>
            <a:endCxn id="15" idx="3"/>
          </p:cNvCxnSpPr>
          <p:nvPr/>
        </p:nvCxnSpPr>
        <p:spPr>
          <a:xfrm flipV="1">
            <a:off x="4140752" y="3404380"/>
            <a:ext cx="652202" cy="86724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C37D7E3-FA7B-4360-AE6B-AA2A15736739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140752" y="3255850"/>
            <a:ext cx="612223" cy="4462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560D747-20E5-4BAF-86AA-6F8100CE9856}"/>
              </a:ext>
            </a:extLst>
          </p:cNvPr>
          <p:cNvCxnSpPr>
            <a:cxnSpLocks/>
            <a:stCxn id="136" idx="6"/>
            <a:endCxn id="10" idx="2"/>
          </p:cNvCxnSpPr>
          <p:nvPr/>
        </p:nvCxnSpPr>
        <p:spPr>
          <a:xfrm flipV="1">
            <a:off x="3053361" y="3255850"/>
            <a:ext cx="919273" cy="16811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C306560-66A4-48BB-A47F-A2D01E80C993}"/>
              </a:ext>
            </a:extLst>
          </p:cNvPr>
          <p:cNvCxnSpPr>
            <a:cxnSpLocks/>
            <a:stCxn id="136" idx="6"/>
            <a:endCxn id="11" idx="2"/>
          </p:cNvCxnSpPr>
          <p:nvPr/>
        </p:nvCxnSpPr>
        <p:spPr>
          <a:xfrm>
            <a:off x="3053361" y="3423968"/>
            <a:ext cx="919976" cy="1075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A752288B-7068-4EBD-837C-AFC9CB314FA2}"/>
              </a:ext>
            </a:extLst>
          </p:cNvPr>
          <p:cNvCxnSpPr>
            <a:cxnSpLocks/>
            <a:stCxn id="137" idx="6"/>
            <a:endCxn id="40" idx="2"/>
          </p:cNvCxnSpPr>
          <p:nvPr/>
        </p:nvCxnSpPr>
        <p:spPr>
          <a:xfrm flipV="1">
            <a:off x="3056843" y="4271627"/>
            <a:ext cx="915791" cy="7481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ABA382-C926-4C5A-96CE-736DA82C087B}"/>
              </a:ext>
            </a:extLst>
          </p:cNvPr>
          <p:cNvCxnSpPr>
            <a:cxnSpLocks/>
            <a:stCxn id="137" idx="6"/>
            <a:endCxn id="12" idx="2"/>
          </p:cNvCxnSpPr>
          <p:nvPr/>
        </p:nvCxnSpPr>
        <p:spPr>
          <a:xfrm>
            <a:off x="3056843" y="4346442"/>
            <a:ext cx="915791" cy="1627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CFA8478-0FBA-4358-966E-5BD37376C13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73400" y="3255850"/>
            <a:ext cx="899234" cy="6303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E03B4AE-EF47-44CF-8075-0CB2DE5EC0F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911725" y="3577083"/>
            <a:ext cx="682409" cy="2805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D98BAD5-A770-460C-9772-CB5FE1F3636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908393" y="3855931"/>
            <a:ext cx="685741" cy="38087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3252537-9D1B-4C91-B55C-5476703145DE}"/>
              </a:ext>
            </a:extLst>
          </p:cNvPr>
          <p:cNvSpPr txBox="1"/>
          <p:nvPr/>
        </p:nvSpPr>
        <p:spPr>
          <a:xfrm>
            <a:off x="5435051" y="3691648"/>
            <a:ext cx="461665" cy="9030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62E3145-5D84-4854-8A04-A0CC688AC08D}"/>
              </a:ext>
            </a:extLst>
          </p:cNvPr>
          <p:cNvCxnSpPr>
            <a:cxnSpLocks/>
          </p:cNvCxnSpPr>
          <p:nvPr/>
        </p:nvCxnSpPr>
        <p:spPr>
          <a:xfrm>
            <a:off x="4924425" y="3857625"/>
            <a:ext cx="70167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3AEFE1A-1F82-4D77-A835-2D42745193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36452" y="3344941"/>
            <a:ext cx="683298" cy="4999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4F60955-7718-46E9-867C-A846844012E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936452" y="3883025"/>
            <a:ext cx="680123" cy="4820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FD9DBD14-FB24-4F8C-A265-2C0CEE0B1AE7}"/>
              </a:ext>
            </a:extLst>
          </p:cNvPr>
          <p:cNvSpPr/>
          <p:nvPr/>
        </p:nvSpPr>
        <p:spPr>
          <a:xfrm>
            <a:off x="2885243" y="33399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FB486F9-34B6-490B-ACFB-ABCF7F5FEE39}"/>
              </a:ext>
            </a:extLst>
          </p:cNvPr>
          <p:cNvSpPr/>
          <p:nvPr/>
        </p:nvSpPr>
        <p:spPr>
          <a:xfrm>
            <a:off x="2888725" y="42623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940090-CEEC-4754-AB21-D312F96A7420}"/>
              </a:ext>
            </a:extLst>
          </p:cNvPr>
          <p:cNvSpPr txBox="1"/>
          <p:nvPr/>
        </p:nvSpPr>
        <p:spPr>
          <a:xfrm>
            <a:off x="2738469" y="3679128"/>
            <a:ext cx="461665" cy="4640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6DCF6B6-68E7-4CFF-B01F-396AD80C5FAA}"/>
              </a:ext>
            </a:extLst>
          </p:cNvPr>
          <p:cNvCxnSpPr>
            <a:cxnSpLocks/>
            <a:stCxn id="137" idx="6"/>
            <a:endCxn id="11" idx="2"/>
          </p:cNvCxnSpPr>
          <p:nvPr/>
        </p:nvCxnSpPr>
        <p:spPr>
          <a:xfrm flipV="1">
            <a:off x="3056843" y="3531523"/>
            <a:ext cx="916494" cy="8149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2F9303D-920D-4AA3-9F51-6DBF6F9B60C1}"/>
              </a:ext>
            </a:extLst>
          </p:cNvPr>
          <p:cNvCxnSpPr>
            <a:cxnSpLocks/>
            <a:stCxn id="137" idx="6"/>
            <a:endCxn id="10" idx="2"/>
          </p:cNvCxnSpPr>
          <p:nvPr/>
        </p:nvCxnSpPr>
        <p:spPr>
          <a:xfrm flipV="1">
            <a:off x="3056843" y="3255850"/>
            <a:ext cx="915791" cy="10905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D3E66A7-5DF2-4049-885B-6B84F09528D3}"/>
              </a:ext>
            </a:extLst>
          </p:cNvPr>
          <p:cNvCxnSpPr>
            <a:cxnSpLocks/>
            <a:stCxn id="136" idx="6"/>
            <a:endCxn id="40" idx="2"/>
          </p:cNvCxnSpPr>
          <p:nvPr/>
        </p:nvCxnSpPr>
        <p:spPr>
          <a:xfrm>
            <a:off x="3053361" y="3423968"/>
            <a:ext cx="919273" cy="84765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1B608D2-DAA9-4298-B482-BABA55C808BD}"/>
              </a:ext>
            </a:extLst>
          </p:cNvPr>
          <p:cNvCxnSpPr>
            <a:cxnSpLocks/>
            <a:stCxn id="136" idx="6"/>
            <a:endCxn id="12" idx="2"/>
          </p:cNvCxnSpPr>
          <p:nvPr/>
        </p:nvCxnSpPr>
        <p:spPr>
          <a:xfrm>
            <a:off x="3053361" y="3423968"/>
            <a:ext cx="919273" cy="108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6EE4587-7D25-47AA-B785-8D5F4F82715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76575" y="3531523"/>
            <a:ext cx="896762" cy="3578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C81609B-AA87-4268-A8E1-6326C8764997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82925" y="3892551"/>
            <a:ext cx="889709" cy="37907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5407A09-1196-4FD6-A876-F5F7CF593A2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76575" y="3883026"/>
            <a:ext cx="896059" cy="6262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0AE1296-A64E-4656-9FBE-222ACBA851A2}"/>
              </a:ext>
            </a:extLst>
          </p:cNvPr>
          <p:cNvCxnSpPr>
            <a:cxnSpLocks/>
            <a:stCxn id="136" idx="6"/>
          </p:cNvCxnSpPr>
          <p:nvPr/>
        </p:nvCxnSpPr>
        <p:spPr>
          <a:xfrm>
            <a:off x="3053361" y="3423968"/>
            <a:ext cx="905864" cy="4209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F3224DC-9CDF-44C0-9A3D-F8597D57F854}"/>
              </a:ext>
            </a:extLst>
          </p:cNvPr>
          <p:cNvCxnSpPr>
            <a:cxnSpLocks/>
            <a:stCxn id="137" idx="6"/>
          </p:cNvCxnSpPr>
          <p:nvPr/>
        </p:nvCxnSpPr>
        <p:spPr>
          <a:xfrm flipV="1">
            <a:off x="3056843" y="3895725"/>
            <a:ext cx="911907" cy="45071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33CBFD0-33C6-4C73-AC32-0541CADE4C38}"/>
              </a:ext>
            </a:extLst>
          </p:cNvPr>
          <p:cNvCxnSpPr>
            <a:cxnSpLocks/>
          </p:cNvCxnSpPr>
          <p:nvPr/>
        </p:nvCxnSpPr>
        <p:spPr>
          <a:xfrm flipV="1">
            <a:off x="3082925" y="3867150"/>
            <a:ext cx="879475" cy="19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F424C04-A9ED-4AE8-BF0C-5D6F1522C02C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102100" y="3344941"/>
            <a:ext cx="666234" cy="5634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ED644B1D-B306-4141-AD55-1716AACD3EBA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114800" y="3914776"/>
            <a:ext cx="653534" cy="4502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322EBFF-130D-42FB-A3E9-741A2C6E75D5}"/>
              </a:ext>
            </a:extLst>
          </p:cNvPr>
          <p:cNvCxnSpPr>
            <a:cxnSpLocks/>
          </p:cNvCxnSpPr>
          <p:nvPr/>
        </p:nvCxnSpPr>
        <p:spPr>
          <a:xfrm flipV="1">
            <a:off x="4103863" y="3829050"/>
            <a:ext cx="649112" cy="8441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BE0C33D-311F-4B84-84B7-F52F7F19F836}"/>
              </a:ext>
            </a:extLst>
          </p:cNvPr>
          <p:cNvSpPr txBox="1"/>
          <p:nvPr/>
        </p:nvSpPr>
        <p:spPr>
          <a:xfrm>
            <a:off x="2665371" y="4743450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Layer0</a:t>
            </a:r>
          </a:p>
          <a:p>
            <a:pPr algn="ctr"/>
            <a:r>
              <a:rPr lang="zh-CN" altLang="en-US" sz="1100" dirty="0"/>
              <a:t>输入层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B62B02B-1ABF-4247-B468-02E69A0382BB}"/>
              </a:ext>
            </a:extLst>
          </p:cNvPr>
          <p:cNvSpPr txBox="1"/>
          <p:nvPr/>
        </p:nvSpPr>
        <p:spPr>
          <a:xfrm>
            <a:off x="3704743" y="4740962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Layer1</a:t>
            </a:r>
          </a:p>
          <a:p>
            <a:pPr algn="ctr"/>
            <a:r>
              <a:rPr lang="en-US" altLang="zh-CN" sz="1100" dirty="0"/>
              <a:t>Hidden1</a:t>
            </a:r>
            <a:endParaRPr lang="zh-CN" altLang="en-US" sz="11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024C73F-7223-4A37-8E06-ABF696483FA8}"/>
              </a:ext>
            </a:extLst>
          </p:cNvPr>
          <p:cNvSpPr txBox="1"/>
          <p:nvPr/>
        </p:nvSpPr>
        <p:spPr>
          <a:xfrm>
            <a:off x="4529945" y="4743450"/>
            <a:ext cx="700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Layer2</a:t>
            </a:r>
          </a:p>
          <a:p>
            <a:pPr algn="ctr"/>
            <a:r>
              <a:rPr lang="en-US" altLang="zh-CN" sz="1100" dirty="0"/>
              <a:t>Hidden2</a:t>
            </a:r>
            <a:endParaRPr lang="zh-CN" altLang="en-US" sz="11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ADC1238-A6D7-4C60-8D4B-75FB79E8EB9F}"/>
              </a:ext>
            </a:extLst>
          </p:cNvPr>
          <p:cNvSpPr txBox="1"/>
          <p:nvPr/>
        </p:nvSpPr>
        <p:spPr>
          <a:xfrm>
            <a:off x="5374263" y="4737066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Layer3</a:t>
            </a:r>
          </a:p>
          <a:p>
            <a:pPr algn="ctr"/>
            <a:r>
              <a:rPr lang="zh-CN" altLang="en-US" sz="1100" dirty="0"/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23660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09DDB9-3803-4C25-805D-D0573415A66C}"/>
              </a:ext>
            </a:extLst>
          </p:cNvPr>
          <p:cNvSpPr/>
          <p:nvPr/>
        </p:nvSpPr>
        <p:spPr>
          <a:xfrm>
            <a:off x="240975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555575C-53A3-4485-A2EB-B6C6D369897B}"/>
              </a:ext>
            </a:extLst>
          </p:cNvPr>
          <p:cNvSpPr txBox="1"/>
          <p:nvPr/>
        </p:nvSpPr>
        <p:spPr>
          <a:xfrm>
            <a:off x="1733345" y="3260249"/>
            <a:ext cx="3087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tx1"/>
                </a:solidFill>
              </a:rPr>
              <a:t>相邻层的所有神经元都有连接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2F41AD-62F6-45ED-AB64-7235758D1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1439872"/>
            <a:ext cx="362247" cy="36514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CFE9592-F6E7-42C9-9C30-6469470217E7}"/>
              </a:ext>
            </a:extLst>
          </p:cNvPr>
          <p:cNvSpPr/>
          <p:nvPr/>
        </p:nvSpPr>
        <p:spPr>
          <a:xfrm>
            <a:off x="2397183" y="1514722"/>
            <a:ext cx="4427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0911BE-3198-4EC0-8226-06CA636AA15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235088" y="1622444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176DD39-35E8-42FD-8346-B215B373BC87}"/>
              </a:ext>
            </a:extLst>
          </p:cNvPr>
          <p:cNvSpPr/>
          <p:nvPr/>
        </p:nvSpPr>
        <p:spPr>
          <a:xfrm>
            <a:off x="298548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FD18DB-FAA2-42B3-872F-F13DD66A8FDD}"/>
              </a:ext>
            </a:extLst>
          </p:cNvPr>
          <p:cNvSpPr/>
          <p:nvPr/>
        </p:nvSpPr>
        <p:spPr>
          <a:xfrm>
            <a:off x="2987343" y="1514722"/>
            <a:ext cx="4138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6EC66DA-CAB0-4A18-AD56-3138B41FDA07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827364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3D98844-E8E5-45CF-A0CA-565438644FE3}"/>
              </a:ext>
            </a:extLst>
          </p:cNvPr>
          <p:cNvSpPr/>
          <p:nvPr/>
        </p:nvSpPr>
        <p:spPr>
          <a:xfrm>
            <a:off x="3575901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AED90B3-6383-455B-99D6-223AE901E420}"/>
              </a:ext>
            </a:extLst>
          </p:cNvPr>
          <p:cNvSpPr/>
          <p:nvPr/>
        </p:nvSpPr>
        <p:spPr>
          <a:xfrm>
            <a:off x="3563334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8973EB2-63EA-4496-B062-473AFA8DC339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403097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30F668E-ED5F-4174-93EE-A9A13544E09F}"/>
              </a:ext>
            </a:extLst>
          </p:cNvPr>
          <p:cNvSpPr/>
          <p:nvPr/>
        </p:nvSpPr>
        <p:spPr>
          <a:xfrm>
            <a:off x="415163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8759FE-26E1-4C9E-BDFE-6B90E1E129FA}"/>
              </a:ext>
            </a:extLst>
          </p:cNvPr>
          <p:cNvSpPr/>
          <p:nvPr/>
        </p:nvSpPr>
        <p:spPr>
          <a:xfrm>
            <a:off x="4153494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76A57C2-1AB2-445C-82C8-EF9C5B26544A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3993515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8B2FB42-1AAD-4EC2-850F-63632A07D4B9}"/>
              </a:ext>
            </a:extLst>
          </p:cNvPr>
          <p:cNvSpPr/>
          <p:nvPr/>
        </p:nvSpPr>
        <p:spPr>
          <a:xfrm>
            <a:off x="474879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6AD572B-0787-4345-BD0F-93FB21CFEA5E}"/>
              </a:ext>
            </a:extLst>
          </p:cNvPr>
          <p:cNvSpPr/>
          <p:nvPr/>
        </p:nvSpPr>
        <p:spPr>
          <a:xfrm>
            <a:off x="4736230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9E1FEE-F122-4533-BB6D-CC8FB0AF7A8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4569248" y="1622444"/>
            <a:ext cx="17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9395E1B-203F-4DD1-BD27-086D8D0D371B}"/>
              </a:ext>
            </a:extLst>
          </p:cNvPr>
          <p:cNvSpPr/>
          <p:nvPr/>
        </p:nvSpPr>
        <p:spPr>
          <a:xfrm>
            <a:off x="5324530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E3C22D-7A04-455B-BE46-9032F42CF6D6}"/>
              </a:ext>
            </a:extLst>
          </p:cNvPr>
          <p:cNvSpPr/>
          <p:nvPr/>
        </p:nvSpPr>
        <p:spPr>
          <a:xfrm>
            <a:off x="5326390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63E3983-2E3E-449B-847C-28771307EF3B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>
            <a:off x="5166411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53796DD8-5C40-40F6-ACE5-12E99A760BB9}"/>
              </a:ext>
            </a:extLst>
          </p:cNvPr>
          <p:cNvSpPr/>
          <p:nvPr/>
        </p:nvSpPr>
        <p:spPr>
          <a:xfrm>
            <a:off x="5913363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B945B04-39C9-4C16-A287-F717946940B7}"/>
              </a:ext>
            </a:extLst>
          </p:cNvPr>
          <p:cNvSpPr/>
          <p:nvPr/>
        </p:nvSpPr>
        <p:spPr>
          <a:xfrm>
            <a:off x="5900796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F623919-0D05-4843-8DBD-4973D73276A3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742144" y="1622444"/>
            <a:ext cx="171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042BEB-6BE6-417C-A45F-34493471CB6E}"/>
              </a:ext>
            </a:extLst>
          </p:cNvPr>
          <p:cNvSpPr/>
          <p:nvPr/>
        </p:nvSpPr>
        <p:spPr>
          <a:xfrm>
            <a:off x="6489096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C2FCA90-45A8-4220-B223-130C24B6810E}"/>
              </a:ext>
            </a:extLst>
          </p:cNvPr>
          <p:cNvSpPr/>
          <p:nvPr/>
        </p:nvSpPr>
        <p:spPr>
          <a:xfrm>
            <a:off x="6490956" y="1514722"/>
            <a:ext cx="4138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ReLU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0E758D-83EA-412E-8D08-97E8DD9A3EBB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6330977" y="1622444"/>
            <a:ext cx="159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F4D26EB7-C475-4F67-865A-7AD5E11FF3E4}"/>
              </a:ext>
            </a:extLst>
          </p:cNvPr>
          <p:cNvSpPr/>
          <p:nvPr/>
        </p:nvSpPr>
        <p:spPr>
          <a:xfrm>
            <a:off x="7079514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86F471-F72E-43F0-8740-BE251B25FF39}"/>
              </a:ext>
            </a:extLst>
          </p:cNvPr>
          <p:cNvSpPr/>
          <p:nvPr/>
        </p:nvSpPr>
        <p:spPr>
          <a:xfrm>
            <a:off x="7066947" y="1514722"/>
            <a:ext cx="442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Affine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ABC87A3-589E-4A85-8308-ABF8060CAA32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906710" y="1622444"/>
            <a:ext cx="17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30824BF0-2129-488D-8CE0-C38BE056F15F}"/>
              </a:ext>
            </a:extLst>
          </p:cNvPr>
          <p:cNvSpPr/>
          <p:nvPr/>
        </p:nvSpPr>
        <p:spPr>
          <a:xfrm>
            <a:off x="7655247" y="1168815"/>
            <a:ext cx="417614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3C4916E-EB8E-4E58-B1E7-4007BDD753BF}"/>
              </a:ext>
            </a:extLst>
          </p:cNvPr>
          <p:cNvSpPr/>
          <p:nvPr/>
        </p:nvSpPr>
        <p:spPr>
          <a:xfrm>
            <a:off x="7658965" y="1453167"/>
            <a:ext cx="413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/>
              <a:t>Softmax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1E2273B-4DF2-4699-BC58-44098131F2A6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7497128" y="1622444"/>
            <a:ext cx="158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7DCF335-F049-4A56-9E1A-E64CFB73821B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072861" y="1622444"/>
            <a:ext cx="13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3ACE163A-FB99-45EF-9C5B-BF4416A97A95}"/>
              </a:ext>
            </a:extLst>
          </p:cNvPr>
          <p:cNvSpPr/>
          <p:nvPr/>
        </p:nvSpPr>
        <p:spPr>
          <a:xfrm>
            <a:off x="2409750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219B119-4FC9-4972-92EE-A81D643E72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2841" y="2466297"/>
            <a:ext cx="362247" cy="365145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286116F2-61D6-4D50-A303-45ABB0695D90}"/>
              </a:ext>
            </a:extLst>
          </p:cNvPr>
          <p:cNvSpPr/>
          <p:nvPr/>
        </p:nvSpPr>
        <p:spPr>
          <a:xfrm>
            <a:off x="2362617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28F69AF-30BF-424A-809F-BA13D356D6B1}"/>
              </a:ext>
            </a:extLst>
          </p:cNvPr>
          <p:cNvCxnSpPr>
            <a:cxnSpLocks/>
            <a:stCxn id="67" idx="3"/>
            <a:endCxn id="65" idx="1"/>
          </p:cNvCxnSpPr>
          <p:nvPr/>
        </p:nvCxnSpPr>
        <p:spPr>
          <a:xfrm flipV="1">
            <a:off x="2235088" y="2648869"/>
            <a:ext cx="174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34C30B3A-8F1E-4827-AB5B-1370C2B8F75C}"/>
              </a:ext>
            </a:extLst>
          </p:cNvPr>
          <p:cNvSpPr/>
          <p:nvPr/>
        </p:nvSpPr>
        <p:spPr>
          <a:xfrm>
            <a:off x="2839400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0D9F14A-A0DF-4E26-A6EB-A5EFF452EA17}"/>
              </a:ext>
            </a:extLst>
          </p:cNvPr>
          <p:cNvSpPr/>
          <p:nvPr/>
        </p:nvSpPr>
        <p:spPr>
          <a:xfrm>
            <a:off x="2799404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03689B-789A-413D-A0BF-AE4479A78628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>
            <a:off x="2744030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5C67618B-5D18-49BC-AA76-C7D778512A20}"/>
              </a:ext>
            </a:extLst>
          </p:cNvPr>
          <p:cNvSpPr/>
          <p:nvPr/>
        </p:nvSpPr>
        <p:spPr>
          <a:xfrm>
            <a:off x="3316406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78917E-3858-45C0-9F53-4D3759F3418F}"/>
              </a:ext>
            </a:extLst>
          </p:cNvPr>
          <p:cNvSpPr/>
          <p:nvPr/>
        </p:nvSpPr>
        <p:spPr>
          <a:xfrm>
            <a:off x="3253296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22D0AED-FA12-4FD3-B1E7-4D49A9C2C860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3173680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E282EF0-4057-47F8-9C9F-F85A4BEDF245}"/>
              </a:ext>
            </a:extLst>
          </p:cNvPr>
          <p:cNvCxnSpPr>
            <a:cxnSpLocks/>
            <a:stCxn id="74" idx="3"/>
            <a:endCxn id="108" idx="1"/>
          </p:cNvCxnSpPr>
          <p:nvPr/>
        </p:nvCxnSpPr>
        <p:spPr>
          <a:xfrm>
            <a:off x="3627196" y="2648869"/>
            <a:ext cx="14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D39A1D26-EF63-48C8-8FD8-2E00CBA2AEB9}"/>
              </a:ext>
            </a:extLst>
          </p:cNvPr>
          <p:cNvSpPr/>
          <p:nvPr/>
        </p:nvSpPr>
        <p:spPr>
          <a:xfrm>
            <a:off x="3772747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C4C1099-0195-42CD-9609-57716D64C8D0}"/>
              </a:ext>
            </a:extLst>
          </p:cNvPr>
          <p:cNvSpPr/>
          <p:nvPr/>
        </p:nvSpPr>
        <p:spPr>
          <a:xfrm>
            <a:off x="3725614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A441C0C-D09F-4AFD-9000-AFA6836178AD}"/>
              </a:ext>
            </a:extLst>
          </p:cNvPr>
          <p:cNvSpPr/>
          <p:nvPr/>
        </p:nvSpPr>
        <p:spPr>
          <a:xfrm>
            <a:off x="420239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FA92A6-4AB9-46D8-AA4B-7FDD63D4014F}"/>
              </a:ext>
            </a:extLst>
          </p:cNvPr>
          <p:cNvSpPr/>
          <p:nvPr/>
        </p:nvSpPr>
        <p:spPr>
          <a:xfrm>
            <a:off x="416240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567FDB8-9295-48AE-9BA2-A08DA4218491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107027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0CD16B66-ABF3-4EBA-822B-1E179D0B8F8B}"/>
              </a:ext>
            </a:extLst>
          </p:cNvPr>
          <p:cNvSpPr/>
          <p:nvPr/>
        </p:nvSpPr>
        <p:spPr>
          <a:xfrm>
            <a:off x="4679403" y="2195240"/>
            <a:ext cx="31079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58F4ECE-0391-4CD2-B463-FA415821AA44}"/>
              </a:ext>
            </a:extLst>
          </p:cNvPr>
          <p:cNvSpPr/>
          <p:nvPr/>
        </p:nvSpPr>
        <p:spPr>
          <a:xfrm>
            <a:off x="4616293" y="2542463"/>
            <a:ext cx="44901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Pooling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A070327-04CD-4C99-A682-FF2510303A47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>
            <a:off x="4536677" y="2648869"/>
            <a:ext cx="142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0A2247A9-D015-4397-9842-430194953D49}"/>
              </a:ext>
            </a:extLst>
          </p:cNvPr>
          <p:cNvSpPr/>
          <p:nvPr/>
        </p:nvSpPr>
        <p:spPr>
          <a:xfrm>
            <a:off x="5106174" y="2195240"/>
            <a:ext cx="334280" cy="9072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6229C9B-4264-430B-8064-9A8A3FCE1C51}"/>
              </a:ext>
            </a:extLst>
          </p:cNvPr>
          <p:cNvSpPr/>
          <p:nvPr/>
        </p:nvSpPr>
        <p:spPr>
          <a:xfrm>
            <a:off x="5059041" y="2556536"/>
            <a:ext cx="44138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Conv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79D5C49-B7E0-4C4B-9512-1B898EDE1F58}"/>
              </a:ext>
            </a:extLst>
          </p:cNvPr>
          <p:cNvSpPr/>
          <p:nvPr/>
        </p:nvSpPr>
        <p:spPr>
          <a:xfrm>
            <a:off x="5535824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0E8934F-D6D5-4B63-A4CD-2D8F516EC0E5}"/>
              </a:ext>
            </a:extLst>
          </p:cNvPr>
          <p:cNvSpPr/>
          <p:nvPr/>
        </p:nvSpPr>
        <p:spPr>
          <a:xfrm>
            <a:off x="5495828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B3423EE8-8989-4126-A7F0-43D7242A5A95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5440454" y="2648869"/>
            <a:ext cx="9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6DB2F4D-7717-42D6-84AA-13F61B1F6C45}"/>
              </a:ext>
            </a:extLst>
          </p:cNvPr>
          <p:cNvCxnSpPr>
            <a:cxnSpLocks/>
            <a:stCxn id="113" idx="3"/>
            <a:endCxn id="120" idx="1"/>
          </p:cNvCxnSpPr>
          <p:nvPr/>
        </p:nvCxnSpPr>
        <p:spPr>
          <a:xfrm>
            <a:off x="4990193" y="2648869"/>
            <a:ext cx="11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3D60EDC0-443E-4028-9444-A09023F9BB3F}"/>
              </a:ext>
            </a:extLst>
          </p:cNvPr>
          <p:cNvSpPr/>
          <p:nvPr/>
        </p:nvSpPr>
        <p:spPr>
          <a:xfrm>
            <a:off x="6067108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658C8A3-F66B-48D4-8510-E54908E5058A}"/>
              </a:ext>
            </a:extLst>
          </p:cNvPr>
          <p:cNvSpPr/>
          <p:nvPr/>
        </p:nvSpPr>
        <p:spPr>
          <a:xfrm>
            <a:off x="6027112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B3DEC8F-08C0-426E-B9BF-2BE8BA8DE038}"/>
              </a:ext>
            </a:extLst>
          </p:cNvPr>
          <p:cNvCxnSpPr>
            <a:cxnSpLocks/>
            <a:stCxn id="122" idx="3"/>
            <a:endCxn id="128" idx="1"/>
          </p:cNvCxnSpPr>
          <p:nvPr/>
        </p:nvCxnSpPr>
        <p:spPr>
          <a:xfrm>
            <a:off x="5870104" y="2648869"/>
            <a:ext cx="197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3375911F-13F5-4170-AB8F-B200B0E7F851}"/>
              </a:ext>
            </a:extLst>
          </p:cNvPr>
          <p:cNvSpPr/>
          <p:nvPr/>
        </p:nvSpPr>
        <p:spPr>
          <a:xfrm>
            <a:off x="6537587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7CD1F31-04CF-4165-AC29-951F448DB5B2}"/>
              </a:ext>
            </a:extLst>
          </p:cNvPr>
          <p:cNvSpPr/>
          <p:nvPr/>
        </p:nvSpPr>
        <p:spPr>
          <a:xfrm>
            <a:off x="6497591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ReLU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AC28F3A-A20D-497B-B3E4-7035C5635360}"/>
              </a:ext>
            </a:extLst>
          </p:cNvPr>
          <p:cNvCxnSpPr>
            <a:cxnSpLocks/>
            <a:stCxn id="128" idx="3"/>
            <a:endCxn id="133" idx="1"/>
          </p:cNvCxnSpPr>
          <p:nvPr/>
        </p:nvCxnSpPr>
        <p:spPr>
          <a:xfrm>
            <a:off x="6401388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2AF89CCB-7C22-48F0-A37C-96EF9EDE4C14}"/>
              </a:ext>
            </a:extLst>
          </p:cNvPr>
          <p:cNvSpPr/>
          <p:nvPr/>
        </p:nvSpPr>
        <p:spPr>
          <a:xfrm>
            <a:off x="7047686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E6181C2-6822-4BC0-8876-252EBC6CE71E}"/>
              </a:ext>
            </a:extLst>
          </p:cNvPr>
          <p:cNvSpPr/>
          <p:nvPr/>
        </p:nvSpPr>
        <p:spPr>
          <a:xfrm>
            <a:off x="7007690" y="2553044"/>
            <a:ext cx="41389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Affine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89B70FB-A72D-4193-91BE-921AADC6AC98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6852606" y="2648869"/>
            <a:ext cx="19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60A11B41-DECB-4751-9EE6-86F70BABF179}"/>
              </a:ext>
            </a:extLst>
          </p:cNvPr>
          <p:cNvSpPr/>
          <p:nvPr/>
        </p:nvSpPr>
        <p:spPr>
          <a:xfrm>
            <a:off x="7518165" y="2195240"/>
            <a:ext cx="334280" cy="9072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93BBE99-FE75-4620-A536-5C69725D1418}"/>
              </a:ext>
            </a:extLst>
          </p:cNvPr>
          <p:cNvSpPr/>
          <p:nvPr/>
        </p:nvSpPr>
        <p:spPr>
          <a:xfrm>
            <a:off x="7448583" y="2553044"/>
            <a:ext cx="4953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/>
              <a:t>Softmax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DD5804E1-D74A-4357-B62D-E09A6A17EB64}"/>
              </a:ext>
            </a:extLst>
          </p:cNvPr>
          <p:cNvCxnSpPr>
            <a:cxnSpLocks/>
            <a:stCxn id="138" idx="3"/>
            <a:endCxn id="141" idx="1"/>
          </p:cNvCxnSpPr>
          <p:nvPr/>
        </p:nvCxnSpPr>
        <p:spPr>
          <a:xfrm>
            <a:off x="7381966" y="2648869"/>
            <a:ext cx="136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09F3F41-6E03-4525-A433-BDF6E5EFB61A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7852445" y="2645377"/>
            <a:ext cx="188031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632965BB-B21B-4019-93EB-482BD21F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55147"/>
              </p:ext>
            </p:extLst>
          </p:nvPr>
        </p:nvGraphicFramePr>
        <p:xfrm>
          <a:off x="4202397" y="4398870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AE554D80-6E59-4986-822E-33958E69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56190"/>
              </p:ext>
            </p:extLst>
          </p:nvPr>
        </p:nvGraphicFramePr>
        <p:xfrm>
          <a:off x="6232521" y="4584428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0A8E4BA2-1250-400F-93F7-A9B4A880023E}"/>
              </a:ext>
            </a:extLst>
          </p:cNvPr>
          <p:cNvGrpSpPr/>
          <p:nvPr/>
        </p:nvGrpSpPr>
        <p:grpSpPr>
          <a:xfrm>
            <a:off x="5783383" y="4952904"/>
            <a:ext cx="283725" cy="369332"/>
            <a:chOff x="5909724" y="4909024"/>
            <a:chExt cx="283725" cy="36933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6479272-FCD1-4267-94F3-F0F09790C268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475A522-E9BF-43C0-B977-8EB8EACF5F11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C34DB37-2F37-42DF-8FB2-28EC1C987585}"/>
              </a:ext>
            </a:extLst>
          </p:cNvPr>
          <p:cNvSpPr/>
          <p:nvPr/>
        </p:nvSpPr>
        <p:spPr>
          <a:xfrm>
            <a:off x="7431598" y="5051135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9">
            <a:extLst>
              <a:ext uri="{FF2B5EF4-FFF2-40B4-BE49-F238E27FC236}">
                <a16:creationId xmlns:a16="http://schemas.microsoft.com/office/drawing/2014/main" id="{3F2867F0-900E-45F3-A6B7-7EB71109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60243"/>
              </p:ext>
            </p:extLst>
          </p:nvPr>
        </p:nvGraphicFramePr>
        <p:xfrm>
          <a:off x="7943897" y="4738601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2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8">
            <a:extLst>
              <a:ext uri="{FF2B5EF4-FFF2-40B4-BE49-F238E27FC236}">
                <a16:creationId xmlns:a16="http://schemas.microsoft.com/office/drawing/2014/main" id="{C100C698-C8EA-4AE6-B4BD-C2A6041B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95850"/>
              </p:ext>
            </p:extLst>
          </p:nvPr>
        </p:nvGraphicFramePr>
        <p:xfrm>
          <a:off x="526040" y="169184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" name="表格 21">
            <a:extLst>
              <a:ext uri="{FF2B5EF4-FFF2-40B4-BE49-F238E27FC236}">
                <a16:creationId xmlns:a16="http://schemas.microsoft.com/office/drawing/2014/main" id="{35F97E1C-7B0F-4C5F-8CFC-EAF055C0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49300"/>
              </p:ext>
            </p:extLst>
          </p:nvPr>
        </p:nvGraphicFramePr>
        <p:xfrm>
          <a:off x="2556164" y="354742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9DEE9816-94AC-47E2-945B-67983F87177A}"/>
              </a:ext>
            </a:extLst>
          </p:cNvPr>
          <p:cNvGrpSpPr/>
          <p:nvPr/>
        </p:nvGrpSpPr>
        <p:grpSpPr>
          <a:xfrm>
            <a:off x="2107026" y="723218"/>
            <a:ext cx="283725" cy="369332"/>
            <a:chOff x="5909724" y="4909024"/>
            <a:chExt cx="283725" cy="3693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7E75EA-3BDB-457B-AC6D-C8605E463149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97684B-7D0E-4E78-A251-89B94FE36E77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618B4F80-C50E-467E-B42D-95CFE79CF02C}"/>
              </a:ext>
            </a:extLst>
          </p:cNvPr>
          <p:cNvSpPr/>
          <p:nvPr/>
        </p:nvSpPr>
        <p:spPr>
          <a:xfrm>
            <a:off x="3755241" y="821449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29">
            <a:extLst>
              <a:ext uri="{FF2B5EF4-FFF2-40B4-BE49-F238E27FC236}">
                <a16:creationId xmlns:a16="http://schemas.microsoft.com/office/drawing/2014/main" id="{71E8ECC4-FC83-47E5-ACCB-0D18FFC61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57408"/>
              </p:ext>
            </p:extLst>
          </p:nvPr>
        </p:nvGraphicFramePr>
        <p:xfrm>
          <a:off x="4267540" y="508915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9" name="表格 18">
            <a:extLst>
              <a:ext uri="{FF2B5EF4-FFF2-40B4-BE49-F238E27FC236}">
                <a16:creationId xmlns:a16="http://schemas.microsoft.com/office/drawing/2014/main" id="{169A09B8-6008-4455-ACA2-17BA72539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02380"/>
              </p:ext>
            </p:extLst>
          </p:nvPr>
        </p:nvGraphicFramePr>
        <p:xfrm>
          <a:off x="526040" y="1973403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10" name="表格 21">
            <a:extLst>
              <a:ext uri="{FF2B5EF4-FFF2-40B4-BE49-F238E27FC236}">
                <a16:creationId xmlns:a16="http://schemas.microsoft.com/office/drawing/2014/main" id="{996E624D-26C8-4936-9D0C-BDEB5621D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09588"/>
              </p:ext>
            </p:extLst>
          </p:nvPr>
        </p:nvGraphicFramePr>
        <p:xfrm>
          <a:off x="2556164" y="2158961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3B43C6-009F-4BA0-8C93-C77125CF3088}"/>
              </a:ext>
            </a:extLst>
          </p:cNvPr>
          <p:cNvGrpSpPr/>
          <p:nvPr/>
        </p:nvGrpSpPr>
        <p:grpSpPr>
          <a:xfrm>
            <a:off x="2107026" y="2527437"/>
            <a:ext cx="283725" cy="369332"/>
            <a:chOff x="5909724" y="4909024"/>
            <a:chExt cx="283725" cy="369332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F9C7C27-75B7-49DF-A4F8-FF24579A12BB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52D464-9A1A-4B6B-93D8-3B3BE33CA4B2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03F0B35-5E1C-4EA3-B541-73D73033CCC9}"/>
              </a:ext>
            </a:extLst>
          </p:cNvPr>
          <p:cNvSpPr/>
          <p:nvPr/>
        </p:nvSpPr>
        <p:spPr>
          <a:xfrm>
            <a:off x="3755241" y="2625668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29">
            <a:extLst>
              <a:ext uri="{FF2B5EF4-FFF2-40B4-BE49-F238E27FC236}">
                <a16:creationId xmlns:a16="http://schemas.microsoft.com/office/drawing/2014/main" id="{EB2E96C2-A6C5-42EB-874C-76CF2B4F3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4870"/>
              </p:ext>
            </p:extLst>
          </p:nvPr>
        </p:nvGraphicFramePr>
        <p:xfrm>
          <a:off x="4267540" y="2313134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23" name="表格 18">
            <a:extLst>
              <a:ext uri="{FF2B5EF4-FFF2-40B4-BE49-F238E27FC236}">
                <a16:creationId xmlns:a16="http://schemas.microsoft.com/office/drawing/2014/main" id="{1A19FCA3-170E-44F4-A57D-F8F10AD30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49036"/>
              </p:ext>
            </p:extLst>
          </p:nvPr>
        </p:nvGraphicFramePr>
        <p:xfrm>
          <a:off x="526040" y="3806742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24" name="表格 21">
            <a:extLst>
              <a:ext uri="{FF2B5EF4-FFF2-40B4-BE49-F238E27FC236}">
                <a16:creationId xmlns:a16="http://schemas.microsoft.com/office/drawing/2014/main" id="{6E938A38-1BBE-4D09-91D1-0083BDE4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45871"/>
              </p:ext>
            </p:extLst>
          </p:nvPr>
        </p:nvGraphicFramePr>
        <p:xfrm>
          <a:off x="2556164" y="3992300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1EF227-DA5B-4CF0-AD79-8B60D0F5A961}"/>
              </a:ext>
            </a:extLst>
          </p:cNvPr>
          <p:cNvGrpSpPr/>
          <p:nvPr/>
        </p:nvGrpSpPr>
        <p:grpSpPr>
          <a:xfrm>
            <a:off x="2107026" y="4360776"/>
            <a:ext cx="283725" cy="369332"/>
            <a:chOff x="5909724" y="4909024"/>
            <a:chExt cx="283725" cy="36933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E62ECA7-3AB9-4ED6-9C06-F15DDA1D47AB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A44D07-6B7D-4720-9BE7-CB8F42829806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5246BFFE-559D-4F56-8882-2122B6626DE5}"/>
              </a:ext>
            </a:extLst>
          </p:cNvPr>
          <p:cNvSpPr/>
          <p:nvPr/>
        </p:nvSpPr>
        <p:spPr>
          <a:xfrm>
            <a:off x="3755241" y="4459007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10249755-F045-44DE-B051-79F942D33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77402"/>
              </p:ext>
            </p:extLst>
          </p:nvPr>
        </p:nvGraphicFramePr>
        <p:xfrm>
          <a:off x="4267540" y="4146473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30" name="表格 18">
            <a:extLst>
              <a:ext uri="{FF2B5EF4-FFF2-40B4-BE49-F238E27FC236}">
                <a16:creationId xmlns:a16="http://schemas.microsoft.com/office/drawing/2014/main" id="{F6563119-A09A-4F38-8C3F-B83A7F03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960"/>
              </p:ext>
            </p:extLst>
          </p:nvPr>
        </p:nvGraphicFramePr>
        <p:xfrm>
          <a:off x="6183597" y="1973403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1" name="表格 21">
            <a:extLst>
              <a:ext uri="{FF2B5EF4-FFF2-40B4-BE49-F238E27FC236}">
                <a16:creationId xmlns:a16="http://schemas.microsoft.com/office/drawing/2014/main" id="{904F1AE2-B2AE-45CF-B698-5F1BC4233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02739"/>
              </p:ext>
            </p:extLst>
          </p:nvPr>
        </p:nvGraphicFramePr>
        <p:xfrm>
          <a:off x="8213721" y="2158961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350D12-7BC8-4B78-A33C-A07FD0C2E560}"/>
              </a:ext>
            </a:extLst>
          </p:cNvPr>
          <p:cNvGrpSpPr/>
          <p:nvPr/>
        </p:nvGrpSpPr>
        <p:grpSpPr>
          <a:xfrm>
            <a:off x="7764583" y="2527437"/>
            <a:ext cx="283725" cy="369332"/>
            <a:chOff x="5909724" y="4909024"/>
            <a:chExt cx="283725" cy="36933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7C09FAD-3CC3-4B18-A220-3BE6A16BFBB0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27CCA22-24BE-4EB9-9EBE-62934A2BA927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2276A09-BABF-4AC3-BE34-749E659A0F40}"/>
              </a:ext>
            </a:extLst>
          </p:cNvPr>
          <p:cNvSpPr/>
          <p:nvPr/>
        </p:nvSpPr>
        <p:spPr>
          <a:xfrm>
            <a:off x="9412798" y="2625668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表格 29">
            <a:extLst>
              <a:ext uri="{FF2B5EF4-FFF2-40B4-BE49-F238E27FC236}">
                <a16:creationId xmlns:a16="http://schemas.microsoft.com/office/drawing/2014/main" id="{6C7DE331-2992-43B2-943A-EBA997FD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69998"/>
              </p:ext>
            </p:extLst>
          </p:nvPr>
        </p:nvGraphicFramePr>
        <p:xfrm>
          <a:off x="9925097" y="2313134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  <p:graphicFrame>
        <p:nvGraphicFramePr>
          <p:cNvPr id="37" name="表格 18">
            <a:extLst>
              <a:ext uri="{FF2B5EF4-FFF2-40B4-BE49-F238E27FC236}">
                <a16:creationId xmlns:a16="http://schemas.microsoft.com/office/drawing/2014/main" id="{A8EFE1F6-4758-4F80-80B1-42C1C5743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25961"/>
              </p:ext>
            </p:extLst>
          </p:nvPr>
        </p:nvGraphicFramePr>
        <p:xfrm>
          <a:off x="6183597" y="3806742"/>
          <a:ext cx="1411092" cy="1477404"/>
        </p:xfrm>
        <a:graphic>
          <a:graphicData uri="http://schemas.openxmlformats.org/drawingml/2006/table">
            <a:tbl>
              <a:tblPr firstRow="1" bandRow="1"/>
              <a:tblGrid>
                <a:gridCol w="352773">
                  <a:extLst>
                    <a:ext uri="{9D8B030D-6E8A-4147-A177-3AD203B41FA5}">
                      <a16:colId xmlns:a16="http://schemas.microsoft.com/office/drawing/2014/main" val="2654460774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1081607815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2125130490"/>
                    </a:ext>
                  </a:extLst>
                </a:gridCol>
                <a:gridCol w="352773">
                  <a:extLst>
                    <a:ext uri="{9D8B030D-6E8A-4147-A177-3AD203B41FA5}">
                      <a16:colId xmlns:a16="http://schemas.microsoft.com/office/drawing/2014/main" val="3985342896"/>
                    </a:ext>
                  </a:extLst>
                </a:gridCol>
              </a:tblGrid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71842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14342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97558"/>
                  </a:ext>
                </a:extLst>
              </a:tr>
              <a:tr h="369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555" marR="91555" marT="45777" marB="45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93526"/>
                  </a:ext>
                </a:extLst>
              </a:tr>
            </a:tbl>
          </a:graphicData>
        </a:graphic>
      </p:graphicFrame>
      <p:graphicFrame>
        <p:nvGraphicFramePr>
          <p:cNvPr id="38" name="表格 21">
            <a:extLst>
              <a:ext uri="{FF2B5EF4-FFF2-40B4-BE49-F238E27FC236}">
                <a16:creationId xmlns:a16="http://schemas.microsoft.com/office/drawing/2014/main" id="{535FE31C-6DAB-49D9-A9B2-0D9B3D6EB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19881"/>
              </p:ext>
            </p:extLst>
          </p:nvPr>
        </p:nvGraphicFramePr>
        <p:xfrm>
          <a:off x="8213721" y="3992300"/>
          <a:ext cx="1045989" cy="110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63">
                  <a:extLst>
                    <a:ext uri="{9D8B030D-6E8A-4147-A177-3AD203B41FA5}">
                      <a16:colId xmlns:a16="http://schemas.microsoft.com/office/drawing/2014/main" val="224874445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1475183712"/>
                    </a:ext>
                  </a:extLst>
                </a:gridCol>
                <a:gridCol w="348663">
                  <a:extLst>
                    <a:ext uri="{9D8B030D-6E8A-4147-A177-3AD203B41FA5}">
                      <a16:colId xmlns:a16="http://schemas.microsoft.com/office/drawing/2014/main" val="3276958904"/>
                    </a:ext>
                  </a:extLst>
                </a:gridCol>
              </a:tblGrid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87729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81098"/>
                  </a:ext>
                </a:extLst>
              </a:tr>
              <a:tr h="36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716692"/>
                  </a:ext>
                </a:extLst>
              </a:tr>
            </a:tbl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A765BB94-219E-4E0E-BD4B-6E54F0BC28F9}"/>
              </a:ext>
            </a:extLst>
          </p:cNvPr>
          <p:cNvGrpSpPr/>
          <p:nvPr/>
        </p:nvGrpSpPr>
        <p:grpSpPr>
          <a:xfrm>
            <a:off x="7764583" y="4360776"/>
            <a:ext cx="283725" cy="369332"/>
            <a:chOff x="5909724" y="4909024"/>
            <a:chExt cx="283725" cy="369332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06EEF7D-B3B7-41FD-8238-97C0FE4ABBC5}"/>
                </a:ext>
              </a:extLst>
            </p:cNvPr>
            <p:cNvSpPr/>
            <p:nvPr/>
          </p:nvSpPr>
          <p:spPr>
            <a:xfrm>
              <a:off x="5909724" y="4951828"/>
              <a:ext cx="283725" cy="2837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E8F161B-BF81-4D7A-8AE6-086C59D71A7C}"/>
                </a:ext>
              </a:extLst>
            </p:cNvPr>
            <p:cNvSpPr txBox="1"/>
            <p:nvPr/>
          </p:nvSpPr>
          <p:spPr>
            <a:xfrm>
              <a:off x="5909724" y="4909024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*</a:t>
              </a:r>
              <a:endParaRPr lang="zh-CN" altLang="en-US" dirty="0"/>
            </a:p>
          </p:txBody>
        </p: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69DAA87-CB0C-4BEB-A308-7E42EB2FA087}"/>
              </a:ext>
            </a:extLst>
          </p:cNvPr>
          <p:cNvSpPr/>
          <p:nvPr/>
        </p:nvSpPr>
        <p:spPr>
          <a:xfrm>
            <a:off x="9412798" y="4459007"/>
            <a:ext cx="289178" cy="112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29">
            <a:extLst>
              <a:ext uri="{FF2B5EF4-FFF2-40B4-BE49-F238E27FC236}">
                <a16:creationId xmlns:a16="http://schemas.microsoft.com/office/drawing/2014/main" id="{4488AE06-FF6C-498E-BFAC-47C73534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75114"/>
              </p:ext>
            </p:extLst>
          </p:nvPr>
        </p:nvGraphicFramePr>
        <p:xfrm>
          <a:off x="9925097" y="4146473"/>
          <a:ext cx="700162" cy="737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81">
                  <a:extLst>
                    <a:ext uri="{9D8B030D-6E8A-4147-A177-3AD203B41FA5}">
                      <a16:colId xmlns:a16="http://schemas.microsoft.com/office/drawing/2014/main" val="451630264"/>
                    </a:ext>
                  </a:extLst>
                </a:gridCol>
                <a:gridCol w="350081">
                  <a:extLst>
                    <a:ext uri="{9D8B030D-6E8A-4147-A177-3AD203B41FA5}">
                      <a16:colId xmlns:a16="http://schemas.microsoft.com/office/drawing/2014/main" val="3654048096"/>
                    </a:ext>
                  </a:extLst>
                </a:gridCol>
              </a:tblGrid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896133"/>
                  </a:ext>
                </a:extLst>
              </a:tr>
              <a:tr h="368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93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614FE9A-485B-4BC3-904C-17EF2D38F6A6}"/>
              </a:ext>
            </a:extLst>
          </p:cNvPr>
          <p:cNvSpPr/>
          <p:nvPr/>
        </p:nvSpPr>
        <p:spPr>
          <a:xfrm>
            <a:off x="1988717" y="130599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422E33B-0BA7-4053-B19D-52B2D716EDE8}"/>
              </a:ext>
            </a:extLst>
          </p:cNvPr>
          <p:cNvSpPr/>
          <p:nvPr/>
        </p:nvSpPr>
        <p:spPr>
          <a:xfrm>
            <a:off x="1986839" y="1982565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B0B417E-84D9-4B68-945D-58FAB1AD5F35}"/>
              </a:ext>
            </a:extLst>
          </p:cNvPr>
          <p:cNvSpPr/>
          <p:nvPr/>
        </p:nvSpPr>
        <p:spPr>
          <a:xfrm>
            <a:off x="2770848" y="1620663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56854E-CED8-473F-827E-BD89EB4419F3}"/>
              </a:ext>
            </a:extLst>
          </p:cNvPr>
          <p:cNvSpPr/>
          <p:nvPr/>
        </p:nvSpPr>
        <p:spPr>
          <a:xfrm>
            <a:off x="2768486" y="100665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073B6A4-C63C-4233-A2E2-0B7A180CE4AE}"/>
              </a:ext>
            </a:extLst>
          </p:cNvPr>
          <p:cNvSpPr/>
          <p:nvPr/>
        </p:nvSpPr>
        <p:spPr>
          <a:xfrm>
            <a:off x="2768485" y="2260351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1935ED-3D29-4341-B71C-BB7778889E9A}"/>
              </a:ext>
            </a:extLst>
          </p:cNvPr>
          <p:cNvSpPr/>
          <p:nvPr/>
        </p:nvSpPr>
        <p:spPr>
          <a:xfrm>
            <a:off x="3505551" y="1283438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23DA0EA-B5E7-4992-973C-49582F407BD9}"/>
              </a:ext>
            </a:extLst>
          </p:cNvPr>
          <p:cNvSpPr/>
          <p:nvPr/>
        </p:nvSpPr>
        <p:spPr>
          <a:xfrm>
            <a:off x="3509319" y="1976972"/>
            <a:ext cx="168118" cy="168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6496CD5-084A-4362-8913-28BF98ED652C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 flipV="1">
            <a:off x="2156835" y="1031278"/>
            <a:ext cx="636271" cy="3587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50208-A4DE-4912-8016-F6A36646710F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>
            <a:off x="2156835" y="1390051"/>
            <a:ext cx="638633" cy="2552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EB817F-B207-444F-A1A5-FDEFEDF1F954}"/>
              </a:ext>
            </a:extLst>
          </p:cNvPr>
          <p:cNvCxnSpPr>
            <a:cxnSpLocks/>
            <a:stCxn id="2" idx="6"/>
            <a:endCxn id="6" idx="1"/>
          </p:cNvCxnSpPr>
          <p:nvPr/>
        </p:nvCxnSpPr>
        <p:spPr>
          <a:xfrm>
            <a:off x="2156835" y="1390051"/>
            <a:ext cx="636270" cy="8949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E07AF6-C4C0-43B4-AE56-1A67F3EDB31A}"/>
              </a:ext>
            </a:extLst>
          </p:cNvPr>
          <p:cNvCxnSpPr>
            <a:cxnSpLocks/>
            <a:stCxn id="3" idx="6"/>
            <a:endCxn id="5" idx="3"/>
          </p:cNvCxnSpPr>
          <p:nvPr/>
        </p:nvCxnSpPr>
        <p:spPr>
          <a:xfrm flipV="1">
            <a:off x="2154957" y="1150156"/>
            <a:ext cx="638149" cy="916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BAC5627-91DC-49CA-8F58-CF0A90D2B65F}"/>
              </a:ext>
            </a:extLst>
          </p:cNvPr>
          <p:cNvCxnSpPr>
            <a:cxnSpLocks/>
            <a:stCxn id="3" idx="6"/>
            <a:endCxn id="4" idx="3"/>
          </p:cNvCxnSpPr>
          <p:nvPr/>
        </p:nvCxnSpPr>
        <p:spPr>
          <a:xfrm flipV="1">
            <a:off x="2154957" y="1764161"/>
            <a:ext cx="640511" cy="3024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A58B258-2515-4F41-9B32-50235C111B27}"/>
              </a:ext>
            </a:extLst>
          </p:cNvPr>
          <p:cNvCxnSpPr>
            <a:cxnSpLocks/>
            <a:stCxn id="3" idx="6"/>
            <a:endCxn id="6" idx="3"/>
          </p:cNvCxnSpPr>
          <p:nvPr/>
        </p:nvCxnSpPr>
        <p:spPr>
          <a:xfrm>
            <a:off x="2154957" y="2066624"/>
            <a:ext cx="638148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3C9EC13-E8C2-45E4-B5EE-74988E65C9C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936604" y="1090717"/>
            <a:ext cx="593567" cy="21734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74423-23E5-43AC-B647-F2FA917D38F0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938966" y="1704722"/>
            <a:ext cx="570353" cy="35630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D402F-1DD9-49D9-88CC-B7BA66B0DE6F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2936603" y="2120470"/>
            <a:ext cx="597336" cy="22394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7D329C3-8151-4EB4-A5BD-0DD8AEFEC3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38966" y="1367497"/>
            <a:ext cx="566585" cy="3372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3D40E52-1895-4E8D-8943-371ACC8B0DE3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36604" y="1090717"/>
            <a:ext cx="597335" cy="91087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03192D8-04E6-4FC4-82DA-37A97F1A2E27}"/>
              </a:ext>
            </a:extLst>
          </p:cNvPr>
          <p:cNvCxnSpPr>
            <a:cxnSpLocks/>
          </p:cNvCxnSpPr>
          <p:nvPr/>
        </p:nvCxnSpPr>
        <p:spPr>
          <a:xfrm flipV="1">
            <a:off x="2919518" y="1426936"/>
            <a:ext cx="606885" cy="93902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E6CF3-8486-4E05-A7DD-B27292BD766F}"/>
              </a:ext>
            </a:extLst>
          </p:cNvPr>
          <p:cNvSpPr txBox="1"/>
          <p:nvPr/>
        </p:nvSpPr>
        <p:spPr>
          <a:xfrm>
            <a:off x="1776516" y="1050523"/>
            <a:ext cx="82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输入层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66B4DF-7EFC-4613-AB4A-E67187DB7E0C}"/>
              </a:ext>
            </a:extLst>
          </p:cNvPr>
          <p:cNvSpPr txBox="1"/>
          <p:nvPr/>
        </p:nvSpPr>
        <p:spPr>
          <a:xfrm>
            <a:off x="2548615" y="75526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隐藏层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AB9602B-9944-4C8A-92C6-F0164288EF67}"/>
              </a:ext>
            </a:extLst>
          </p:cNvPr>
          <p:cNvSpPr txBox="1"/>
          <p:nvPr/>
        </p:nvSpPr>
        <p:spPr>
          <a:xfrm>
            <a:off x="3308963" y="95767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输出层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3735889-5200-4082-99CB-12E9DA5619E8}"/>
              </a:ext>
            </a:extLst>
          </p:cNvPr>
          <p:cNvSpPr txBox="1"/>
          <p:nvPr/>
        </p:nvSpPr>
        <p:spPr>
          <a:xfrm>
            <a:off x="1806242" y="261714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5789A9-B281-467A-9AEE-965CBFBFCF04}"/>
              </a:ext>
            </a:extLst>
          </p:cNvPr>
          <p:cNvSpPr txBox="1"/>
          <p:nvPr/>
        </p:nvSpPr>
        <p:spPr>
          <a:xfrm>
            <a:off x="2587888" y="260885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96CAF5-463B-465C-8027-8CFC39BDA29F}"/>
              </a:ext>
            </a:extLst>
          </p:cNvPr>
          <p:cNvSpPr txBox="1"/>
          <p:nvPr/>
        </p:nvSpPr>
        <p:spPr>
          <a:xfrm>
            <a:off x="3324954" y="261816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layer2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65EBB160-D68E-4E40-A3CD-35A59EEE97FB}"/>
              </a:ext>
            </a:extLst>
          </p:cNvPr>
          <p:cNvSpPr/>
          <p:nvPr/>
        </p:nvSpPr>
        <p:spPr>
          <a:xfrm>
            <a:off x="5167450" y="14630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7A69514-E2D0-44A3-877B-FD99F4A90856}"/>
              </a:ext>
            </a:extLst>
          </p:cNvPr>
          <p:cNvSpPr/>
          <p:nvPr/>
        </p:nvSpPr>
        <p:spPr>
          <a:xfrm>
            <a:off x="5189355" y="19819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B17446B-5B2A-4E37-9A84-857531CA2DAE}"/>
              </a:ext>
            </a:extLst>
          </p:cNvPr>
          <p:cNvSpPr/>
          <p:nvPr/>
        </p:nvSpPr>
        <p:spPr>
          <a:xfrm>
            <a:off x="6181833" y="16206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07CAC1-B6A6-463F-933C-BBCD71B06A0B}"/>
              </a:ext>
            </a:extLst>
          </p:cNvPr>
          <p:cNvCxnSpPr>
            <a:cxnSpLocks/>
            <a:stCxn id="88" idx="6"/>
            <a:endCxn id="101" idx="1"/>
          </p:cNvCxnSpPr>
          <p:nvPr/>
        </p:nvCxnSpPr>
        <p:spPr>
          <a:xfrm>
            <a:off x="5335568" y="1547115"/>
            <a:ext cx="817877" cy="1401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94C6C72-5ED8-42BE-89C7-0A827811682A}"/>
              </a:ext>
            </a:extLst>
          </p:cNvPr>
          <p:cNvCxnSpPr>
            <a:cxnSpLocks/>
            <a:stCxn id="89" idx="6"/>
            <a:endCxn id="90" idx="3"/>
          </p:cNvCxnSpPr>
          <p:nvPr/>
        </p:nvCxnSpPr>
        <p:spPr>
          <a:xfrm flipV="1">
            <a:off x="5357473" y="1764161"/>
            <a:ext cx="848980" cy="3018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/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4550A078-60D8-4DCB-8A3F-FC861D7B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28" y="1426936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/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C721D06-2E28-49B3-81B6-C64139DC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611" y="1953309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/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72F9F60-96BC-4EBA-BDBC-AFCD5207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782" y="143843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/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DB6ED2C-798F-49E2-8412-2F5FE862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45" y="188287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/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BB5173-DD96-4E8B-A723-908EC532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45" y="157959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A1233799-9067-45A2-B293-9CE88523BE2E}"/>
              </a:ext>
            </a:extLst>
          </p:cNvPr>
          <p:cNvSpPr/>
          <p:nvPr/>
        </p:nvSpPr>
        <p:spPr>
          <a:xfrm>
            <a:off x="5167450" y="10178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/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A1FC597-97DC-4A7C-A458-A29D598D3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2" y="1199387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2B182A4-1339-4D94-8FC4-B8D40E66DFAB}"/>
              </a:ext>
            </a:extLst>
          </p:cNvPr>
          <p:cNvCxnSpPr>
            <a:cxnSpLocks/>
            <a:stCxn id="102" idx="6"/>
            <a:endCxn id="101" idx="1"/>
          </p:cNvCxnSpPr>
          <p:nvPr/>
        </p:nvCxnSpPr>
        <p:spPr>
          <a:xfrm>
            <a:off x="5335568" y="1101923"/>
            <a:ext cx="817877" cy="5853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/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52DBD244-D584-4058-A151-58602F8F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62" y="994201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椭圆 111">
            <a:extLst>
              <a:ext uri="{FF2B5EF4-FFF2-40B4-BE49-F238E27FC236}">
                <a16:creationId xmlns:a16="http://schemas.microsoft.com/office/drawing/2014/main" id="{3F2C1F69-5FF7-418D-9E2C-8A53F96DDC05}"/>
              </a:ext>
            </a:extLst>
          </p:cNvPr>
          <p:cNvSpPr/>
          <p:nvPr/>
        </p:nvSpPr>
        <p:spPr>
          <a:xfrm>
            <a:off x="5212072" y="300918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327C592-F90E-4B7C-B279-27CA7D0E7094}"/>
              </a:ext>
            </a:extLst>
          </p:cNvPr>
          <p:cNvSpPr/>
          <p:nvPr/>
        </p:nvSpPr>
        <p:spPr>
          <a:xfrm>
            <a:off x="5233977" y="35280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0C2CA01-12BA-48EE-9282-40EE2799B386}"/>
              </a:ext>
            </a:extLst>
          </p:cNvPr>
          <p:cNvCxnSpPr>
            <a:cxnSpLocks/>
            <a:stCxn id="112" idx="6"/>
            <a:endCxn id="131" idx="2"/>
          </p:cNvCxnSpPr>
          <p:nvPr/>
        </p:nvCxnSpPr>
        <p:spPr>
          <a:xfrm>
            <a:off x="5380190" y="3093239"/>
            <a:ext cx="870885" cy="15760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B473F1-5520-4E88-8345-2A7A917B58D5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391199" y="3310285"/>
            <a:ext cx="884496" cy="3016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/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BC789DA-2BE1-4EDD-87C5-B4D414C7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450" y="2973060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/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6727285-5DE4-4F69-9537-7603970E0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33" y="3499433"/>
                <a:ext cx="168118" cy="215444"/>
              </a:xfrm>
              <a:prstGeom prst="rect">
                <a:avLst/>
              </a:prstGeom>
              <a:blipFill>
                <a:blip r:embed="rId1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/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6E552E2F-A3CA-4CE4-AF0D-A6B85E7B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4" y="2984556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/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099D4F4-A420-4418-A797-F23F40AC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467" y="3429000"/>
                <a:ext cx="168118" cy="215444"/>
              </a:xfrm>
              <a:prstGeom prst="rect">
                <a:avLst/>
              </a:prstGeom>
              <a:blipFill>
                <a:blip r:embed="rId13"/>
                <a:stretch>
                  <a:fillRect r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椭圆 121">
            <a:extLst>
              <a:ext uri="{FF2B5EF4-FFF2-40B4-BE49-F238E27FC236}">
                <a16:creationId xmlns:a16="http://schemas.microsoft.com/office/drawing/2014/main" id="{B98006E4-7F40-4FEE-B1AE-46A5F1558C75}"/>
              </a:ext>
            </a:extLst>
          </p:cNvPr>
          <p:cNvSpPr/>
          <p:nvPr/>
        </p:nvSpPr>
        <p:spPr>
          <a:xfrm>
            <a:off x="5212072" y="25639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/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6221372-7AB9-4EF6-B842-B6CEF017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904" y="2740947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8EFB7F7-57D7-4C75-91FF-30E92E6729A2}"/>
              </a:ext>
            </a:extLst>
          </p:cNvPr>
          <p:cNvCxnSpPr>
            <a:cxnSpLocks/>
            <a:stCxn id="122" idx="6"/>
            <a:endCxn id="131" idx="1"/>
          </p:cNvCxnSpPr>
          <p:nvPr/>
        </p:nvCxnSpPr>
        <p:spPr>
          <a:xfrm>
            <a:off x="5380190" y="2648047"/>
            <a:ext cx="895505" cy="5433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/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C50001A-1139-4693-890F-F4B914ED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684" y="2540325"/>
                <a:ext cx="168118" cy="215444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椭圆 125">
            <a:extLst>
              <a:ext uri="{FF2B5EF4-FFF2-40B4-BE49-F238E27FC236}">
                <a16:creationId xmlns:a16="http://schemas.microsoft.com/office/drawing/2014/main" id="{7E1E4E23-7FF0-4912-BF91-6A3A5966D89A}"/>
              </a:ext>
            </a:extLst>
          </p:cNvPr>
          <p:cNvSpPr/>
          <p:nvPr/>
        </p:nvSpPr>
        <p:spPr>
          <a:xfrm>
            <a:off x="680430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/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E8554FD-35BA-4C5C-A92A-AA436CB3E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3" y="3124557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椭圆 130">
            <a:extLst>
              <a:ext uri="{FF2B5EF4-FFF2-40B4-BE49-F238E27FC236}">
                <a16:creationId xmlns:a16="http://schemas.microsoft.com/office/drawing/2014/main" id="{681F2757-D85F-449F-8611-AE040FEB3ABD}"/>
              </a:ext>
            </a:extLst>
          </p:cNvPr>
          <p:cNvSpPr/>
          <p:nvPr/>
        </p:nvSpPr>
        <p:spPr>
          <a:xfrm>
            <a:off x="6251075" y="316678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/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57A24266-80D5-4E1E-B12C-EED7AFD1B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85" y="3124557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2D72F9E0-5FFA-45F0-AE0F-393E22EE10BE}"/>
              </a:ext>
            </a:extLst>
          </p:cNvPr>
          <p:cNvCxnSpPr>
            <a:cxnSpLocks/>
            <a:stCxn id="131" idx="6"/>
            <a:endCxn id="126" idx="2"/>
          </p:cNvCxnSpPr>
          <p:nvPr/>
        </p:nvCxnSpPr>
        <p:spPr>
          <a:xfrm>
            <a:off x="6419193" y="3250846"/>
            <a:ext cx="38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/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3F4AEBC-F6EB-41E5-9E92-686A4F1E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5" y="3080782"/>
                <a:ext cx="168118" cy="215444"/>
              </a:xfrm>
              <a:prstGeom prst="rect">
                <a:avLst/>
              </a:prstGeom>
              <a:blipFill>
                <a:blip r:embed="rId18"/>
                <a:stretch>
                  <a:fillRect r="-7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椭圆 142">
            <a:extLst>
              <a:ext uri="{FF2B5EF4-FFF2-40B4-BE49-F238E27FC236}">
                <a16:creationId xmlns:a16="http://schemas.microsoft.com/office/drawing/2014/main" id="{5E3E0C33-5701-4BD0-94AF-06EDF2AE576C}"/>
              </a:ext>
            </a:extLst>
          </p:cNvPr>
          <p:cNvSpPr/>
          <p:nvPr/>
        </p:nvSpPr>
        <p:spPr>
          <a:xfrm>
            <a:off x="6240880" y="2879977"/>
            <a:ext cx="741738" cy="7417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B35DBC-0EF0-48EA-BC71-48B5FD446D1E}"/>
              </a:ext>
            </a:extLst>
          </p:cNvPr>
          <p:cNvCxnSpPr>
            <a:cxnSpLocks/>
            <a:stCxn id="80" idx="6"/>
            <a:endCxn id="83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2C987A9-12FC-4974-99AD-18B0C5802DE5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6E7AA93-F8CC-470F-B67B-10025BBB25A1}"/>
              </a:ext>
            </a:extLst>
          </p:cNvPr>
          <p:cNvCxnSpPr>
            <a:cxnSpLocks/>
            <a:stCxn id="80" idx="6"/>
            <a:endCxn id="85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46FFA59-CD7A-457C-A3A9-2E72C9932ADB}"/>
              </a:ext>
            </a:extLst>
          </p:cNvPr>
          <p:cNvCxnSpPr>
            <a:cxnSpLocks/>
            <a:stCxn id="81" idx="6"/>
            <a:endCxn id="83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4172CA4-E00E-4BC9-B64E-12010EC5537F}"/>
              </a:ext>
            </a:extLst>
          </p:cNvPr>
          <p:cNvCxnSpPr>
            <a:cxnSpLocks/>
            <a:stCxn id="81" idx="6"/>
            <a:endCxn id="84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D2891FA-DAE8-4E86-A1C2-78D023396BFB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DD50A765-14C0-4514-AC2B-92A00A8AC1CF}"/>
              </a:ext>
            </a:extLst>
          </p:cNvPr>
          <p:cNvSpPr txBox="1"/>
          <p:nvPr/>
        </p:nvSpPr>
        <p:spPr>
          <a:xfrm>
            <a:off x="1890301" y="494016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FFA26A-0A9A-4CEA-A194-D3F2E1BFA1C9}"/>
              </a:ext>
            </a:extLst>
          </p:cNvPr>
          <p:cNvSpPr txBox="1"/>
          <p:nvPr/>
        </p:nvSpPr>
        <p:spPr>
          <a:xfrm>
            <a:off x="2671947" y="49318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layer1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25197DA-48A5-456A-A0B1-42F26BBAB62A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38E0DC-48D0-4DB9-AD23-1B4BC3288493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128F4B01-78DE-466E-9AD5-12CCA1B043D0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97D8E72-8E47-4194-B1A1-D643624B3F8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BD8F148-B454-48D6-9E57-DA7392E2CE16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BEB94F4-E326-4E0E-8FD4-D1D2C7E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6CE50C4-7F95-4E7A-B6CC-02BEE2F8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20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/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A95D35CA-0B13-4795-9E55-F6C1AB0E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269439"/>
                <a:ext cx="168118" cy="215444"/>
              </a:xfrm>
              <a:prstGeom prst="rect">
                <a:avLst/>
              </a:prstGeom>
              <a:blipFill>
                <a:blip r:embed="rId21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/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BCF6263F-E81C-4B1B-90A1-B8C0CE404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3876450"/>
                <a:ext cx="168118" cy="215444"/>
              </a:xfrm>
              <a:prstGeom prst="rect">
                <a:avLst/>
              </a:prstGeom>
              <a:blipFill>
                <a:blip r:embed="rId22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/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4BD7570-E479-4032-AB46-DAB43657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80" y="4513830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F83029E-3872-42B8-9436-83DE973B4FD6}"/>
              </a:ext>
            </a:extLst>
          </p:cNvPr>
          <p:cNvSpPr txBox="1"/>
          <p:nvPr/>
        </p:nvSpPr>
        <p:spPr>
          <a:xfrm>
            <a:off x="2618406" y="332218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0803D9-5D47-468D-A020-1A23C14E24AC}"/>
              </a:ext>
            </a:extLst>
          </p:cNvPr>
          <p:cNvSpPr txBox="1"/>
          <p:nvPr/>
        </p:nvSpPr>
        <p:spPr>
          <a:xfrm>
            <a:off x="2681279" y="346056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1996051-5650-4868-AAFE-6B7350298E9B}"/>
              </a:ext>
            </a:extLst>
          </p:cNvPr>
          <p:cNvSpPr txBox="1"/>
          <p:nvPr/>
        </p:nvSpPr>
        <p:spPr>
          <a:xfrm>
            <a:off x="2692135" y="376073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359DFF1-FA82-4933-9F9D-FCC447A2EF0E}"/>
              </a:ext>
            </a:extLst>
          </p:cNvPr>
          <p:cNvSpPr txBox="1"/>
          <p:nvPr/>
        </p:nvSpPr>
        <p:spPr>
          <a:xfrm>
            <a:off x="2644596" y="3992849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4</a:t>
            </a:r>
            <a:endParaRPr lang="zh-CN" altLang="en-US" sz="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FDEBF5C-8637-4C45-AA66-A7838DB3EA14}"/>
              </a:ext>
            </a:extLst>
          </p:cNvPr>
          <p:cNvSpPr txBox="1"/>
          <p:nvPr/>
        </p:nvSpPr>
        <p:spPr>
          <a:xfrm>
            <a:off x="2735323" y="4335591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5</a:t>
            </a:r>
            <a:endParaRPr lang="zh-CN" altLang="en-US" sz="80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06B3E1F-5F84-4676-9AD4-001D342C9510}"/>
              </a:ext>
            </a:extLst>
          </p:cNvPr>
          <p:cNvSpPr txBox="1"/>
          <p:nvPr/>
        </p:nvSpPr>
        <p:spPr>
          <a:xfrm>
            <a:off x="2618406" y="453483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6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/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EE74F1-1A4A-4F01-8081-25F3BD9D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35" y="3464581"/>
                <a:ext cx="1266825" cy="4040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/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5F0DA9-A779-4E9D-AF17-2AE59F50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4" y="3941599"/>
                <a:ext cx="196588" cy="276999"/>
              </a:xfrm>
              <a:prstGeom prst="rect">
                <a:avLst/>
              </a:prstGeom>
              <a:blipFill>
                <a:blip r:embed="rId25"/>
                <a:stretch>
                  <a:fillRect r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/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4B23A6EA-1D1E-4722-ACD0-8131BFC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909" y="3941599"/>
                <a:ext cx="196588" cy="276999"/>
              </a:xfrm>
              <a:prstGeom prst="rect">
                <a:avLst/>
              </a:prstGeom>
              <a:blipFill>
                <a:blip r:embed="rId26"/>
                <a:stretch>
                  <a:fillRect r="-4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/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B18ED3ED-B8B2-44E7-A6A0-3F126EDBB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14" y="3938045"/>
                <a:ext cx="196588" cy="276999"/>
              </a:xfrm>
              <a:prstGeom prst="rect">
                <a:avLst/>
              </a:prstGeom>
              <a:blipFill>
                <a:blip r:embed="rId27"/>
                <a:stretch>
                  <a:fillRect r="-96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/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3796908-5026-411B-84E2-29C656D8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12" y="4215044"/>
                <a:ext cx="311304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/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0A8E407-451A-4E56-90F3-2BFC5986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154" y="4219637"/>
                <a:ext cx="57522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/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24A742E-12CA-4B6D-8241-21DF968C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91" y="4212698"/>
                <a:ext cx="311304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9F654AEC-6B99-4BE2-8B70-77DA105AB3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7A2A108-B797-4B47-9E91-9884A48152E9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36653" y="3713070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F2DD77-0027-4014-8FE7-256820252B0F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2236653" y="3713070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FCD2B71-CFF2-4107-896C-9066B22A3406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2F232E-CF08-437F-9CA5-764E769C90EF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1365FED-6B14-4DD0-BE14-F10DB21E8D0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4290" y="4372795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CDA2E73-67C4-4DB3-8368-2FE860AAEFBE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DA28B-921A-4422-9C17-E6787257DED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1ADD8F-8B80-4F80-91D8-F08F880EA064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C9A0251-692D-418E-9A28-B80074DD3CB2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F37BB0-626D-4608-83D9-2CB240FF03CB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611009E-2A04-4169-BECC-6EC2257C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73FDD9-509D-4FED-ADEB-A8080328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89FD155A-6F1F-4162-9ADD-608CEBC8BC7F}"/>
              </a:ext>
            </a:extLst>
          </p:cNvPr>
          <p:cNvSpPr/>
          <p:nvPr/>
        </p:nvSpPr>
        <p:spPr>
          <a:xfrm>
            <a:off x="365367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CB72E4B-12CA-4955-81C2-15E12A7EB6ED}"/>
              </a:ext>
            </a:extLst>
          </p:cNvPr>
          <p:cNvSpPr/>
          <p:nvPr/>
        </p:nvSpPr>
        <p:spPr>
          <a:xfrm>
            <a:off x="36536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A7513C-A094-44BE-9EC9-EB8FC27D2019}"/>
              </a:ext>
            </a:extLst>
          </p:cNvPr>
          <p:cNvCxnSpPr>
            <a:cxnSpLocks/>
            <a:stCxn id="10" idx="6"/>
            <a:endCxn id="24" idx="1"/>
          </p:cNvCxnSpPr>
          <p:nvPr/>
        </p:nvCxnSpPr>
        <p:spPr>
          <a:xfrm>
            <a:off x="3057540" y="3391837"/>
            <a:ext cx="620752" cy="26179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E968887-5207-4C3E-800B-AB206BB8B51A}"/>
              </a:ext>
            </a:extLst>
          </p:cNvPr>
          <p:cNvCxnSpPr>
            <a:cxnSpLocks/>
            <a:stCxn id="10" idx="6"/>
            <a:endCxn id="25" idx="1"/>
          </p:cNvCxnSpPr>
          <p:nvPr/>
        </p:nvCxnSpPr>
        <p:spPr>
          <a:xfrm>
            <a:off x="3057540" y="3391837"/>
            <a:ext cx="620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5942A3F-1CC3-4C1F-ACF5-B9A4BB1D20B2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3058287" y="4004962"/>
            <a:ext cx="595385" cy="3678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41D0F22-E7AD-4CB2-AD25-FD1BC0EA4902}"/>
              </a:ext>
            </a:extLst>
          </p:cNvPr>
          <p:cNvCxnSpPr>
            <a:cxnSpLocks/>
            <a:stCxn id="12" idx="6"/>
            <a:endCxn id="24" idx="3"/>
          </p:cNvCxnSpPr>
          <p:nvPr/>
        </p:nvCxnSpPr>
        <p:spPr>
          <a:xfrm flipV="1">
            <a:off x="3057540" y="3772509"/>
            <a:ext cx="620752" cy="87270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42120E7-C8C1-450D-822C-1C1DC854599B}"/>
              </a:ext>
            </a:extLst>
          </p:cNvPr>
          <p:cNvCxnSpPr>
            <a:cxnSpLocks/>
            <a:stCxn id="11" idx="6"/>
            <a:endCxn id="24" idx="2"/>
          </p:cNvCxnSpPr>
          <p:nvPr/>
        </p:nvCxnSpPr>
        <p:spPr>
          <a:xfrm flipV="1">
            <a:off x="3058287" y="3713070"/>
            <a:ext cx="595385" cy="2918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680BFDC-0E58-45C4-B40C-0C5B48E0F7F0}"/>
              </a:ext>
            </a:extLst>
          </p:cNvPr>
          <p:cNvCxnSpPr>
            <a:cxnSpLocks/>
            <a:stCxn id="12" idx="6"/>
            <a:endCxn id="25" idx="3"/>
          </p:cNvCxnSpPr>
          <p:nvPr/>
        </p:nvCxnSpPr>
        <p:spPr>
          <a:xfrm flipV="1">
            <a:off x="3057540" y="4432234"/>
            <a:ext cx="620752" cy="21298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CFA2E558-199F-485A-A4AB-6F81D2124610}"/>
              </a:ext>
            </a:extLst>
          </p:cNvPr>
          <p:cNvSpPr/>
          <p:nvPr/>
        </p:nvSpPr>
        <p:spPr>
          <a:xfrm>
            <a:off x="4510922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764AD7E-9CEB-4903-8F98-A11A63FC1BB4}"/>
              </a:ext>
            </a:extLst>
          </p:cNvPr>
          <p:cNvSpPr/>
          <p:nvPr/>
        </p:nvSpPr>
        <p:spPr>
          <a:xfrm>
            <a:off x="451092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0DDD141-8681-451A-8A17-0153321319AD}"/>
              </a:ext>
            </a:extLst>
          </p:cNvPr>
          <p:cNvCxnSpPr>
            <a:cxnSpLocks/>
            <a:stCxn id="24" idx="6"/>
            <a:endCxn id="53" idx="2"/>
          </p:cNvCxnSpPr>
          <p:nvPr/>
        </p:nvCxnSpPr>
        <p:spPr>
          <a:xfrm>
            <a:off x="3821790" y="3713070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484761E-B4F3-419A-812D-DE023D3916C7}"/>
              </a:ext>
            </a:extLst>
          </p:cNvPr>
          <p:cNvCxnSpPr>
            <a:cxnSpLocks/>
            <a:stCxn id="24" idx="6"/>
            <a:endCxn id="54" idx="1"/>
          </p:cNvCxnSpPr>
          <p:nvPr/>
        </p:nvCxnSpPr>
        <p:spPr>
          <a:xfrm>
            <a:off x="3821790" y="3713070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7BF9CFC-BFF0-498C-AA03-FC2450E445D2}"/>
              </a:ext>
            </a:extLst>
          </p:cNvPr>
          <p:cNvCxnSpPr>
            <a:cxnSpLocks/>
            <a:stCxn id="25" idx="6"/>
            <a:endCxn id="54" idx="2"/>
          </p:cNvCxnSpPr>
          <p:nvPr/>
        </p:nvCxnSpPr>
        <p:spPr>
          <a:xfrm>
            <a:off x="3821790" y="4372795"/>
            <a:ext cx="68913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F97A81C-ACE4-40C8-8607-765BA21546AE}"/>
              </a:ext>
            </a:extLst>
          </p:cNvPr>
          <p:cNvCxnSpPr>
            <a:cxnSpLocks/>
            <a:stCxn id="25" idx="6"/>
            <a:endCxn id="53" idx="3"/>
          </p:cNvCxnSpPr>
          <p:nvPr/>
        </p:nvCxnSpPr>
        <p:spPr>
          <a:xfrm flipV="1">
            <a:off x="3821790" y="3772509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/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1A48E47-B5F5-43C2-A5CA-53CA5102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35884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/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CC6116B-C2B1-45D8-919C-7BA4B5BE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02" y="4241410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57E46F7-01B4-4E7A-9AB8-8C327BE33E7F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5635601" y="3429000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23A6DC1-3A65-4A28-AB48-42CA421EF016}"/>
              </a:ext>
            </a:extLst>
          </p:cNvPr>
          <p:cNvCxnSpPr>
            <a:cxnSpLocks/>
            <a:stCxn id="76" idx="6"/>
            <a:endCxn id="79" idx="1"/>
          </p:cNvCxnSpPr>
          <p:nvPr/>
        </p:nvCxnSpPr>
        <p:spPr>
          <a:xfrm>
            <a:off x="5635601" y="3750233"/>
            <a:ext cx="678136" cy="23245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3D79AE-1401-4957-B778-7A1547E566F7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5635601" y="3750233"/>
            <a:ext cx="677389" cy="87270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9BD1B5D-AC2E-4637-81CC-FDF7BEFD47E1}"/>
              </a:ext>
            </a:extLst>
          </p:cNvPr>
          <p:cNvCxnSpPr>
            <a:cxnSpLocks/>
            <a:stCxn id="77" idx="6"/>
            <a:endCxn id="78" idx="3"/>
          </p:cNvCxnSpPr>
          <p:nvPr/>
        </p:nvCxnSpPr>
        <p:spPr>
          <a:xfrm flipV="1">
            <a:off x="5633238" y="3488439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9784A04-C6A8-4A95-B6C8-9A3B91A9329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5633238" y="4101564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E02DD49-D3CD-411E-AFFD-F7BB61C211A8}"/>
              </a:ext>
            </a:extLst>
          </p:cNvPr>
          <p:cNvCxnSpPr>
            <a:cxnSpLocks/>
            <a:stCxn id="77" idx="6"/>
            <a:endCxn id="80" idx="2"/>
          </p:cNvCxnSpPr>
          <p:nvPr/>
        </p:nvCxnSpPr>
        <p:spPr>
          <a:xfrm>
            <a:off x="5633238" y="4409958"/>
            <a:ext cx="655132" cy="2724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74480659-6BDF-4448-B235-BBD746CAE74F}"/>
              </a:ext>
            </a:extLst>
          </p:cNvPr>
          <p:cNvSpPr/>
          <p:nvPr/>
        </p:nvSpPr>
        <p:spPr>
          <a:xfrm>
            <a:off x="5467483" y="366617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D9C09C37-463F-4C1F-A705-D6387A196231}"/>
              </a:ext>
            </a:extLst>
          </p:cNvPr>
          <p:cNvSpPr/>
          <p:nvPr/>
        </p:nvSpPr>
        <p:spPr>
          <a:xfrm>
            <a:off x="5465120" y="43258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4E625BD0-4A74-4B64-8BDB-B88FF73E0219}"/>
              </a:ext>
            </a:extLst>
          </p:cNvPr>
          <p:cNvSpPr/>
          <p:nvPr/>
        </p:nvSpPr>
        <p:spPr>
          <a:xfrm>
            <a:off x="6288370" y="334494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BD4BC45-16BF-4B3B-B3F5-DBE6B2C59A71}"/>
              </a:ext>
            </a:extLst>
          </p:cNvPr>
          <p:cNvSpPr/>
          <p:nvPr/>
        </p:nvSpPr>
        <p:spPr>
          <a:xfrm>
            <a:off x="6289117" y="395806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9709B49-BACF-44A9-929F-C143356D9D92}"/>
              </a:ext>
            </a:extLst>
          </p:cNvPr>
          <p:cNvSpPr/>
          <p:nvPr/>
        </p:nvSpPr>
        <p:spPr>
          <a:xfrm>
            <a:off x="6288370" y="45983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/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A21142-9BE9-4458-964A-50D73F870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01" y="3629011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/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1957FEB-93FC-4D8D-BB30-8BD6E23BD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58" y="4292720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/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F8BD96A-3991-400D-BC56-B5DA1D6B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3360608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/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F2F74EB-F1BE-4CFA-A138-6C0FC62C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9" y="3978417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8333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/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EA0D422-2B63-45B1-9F7E-F9F4369D6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61" y="461779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/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61EDFE5-6718-42A5-A337-21D172B6B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8" y="3822919"/>
                <a:ext cx="679545" cy="43851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130B2A50-726B-4193-9755-A0D4CCA9C897}"/>
              </a:ext>
            </a:extLst>
          </p:cNvPr>
          <p:cNvCxnSpPr>
            <a:cxnSpLocks/>
          </p:cNvCxnSpPr>
          <p:nvPr/>
        </p:nvCxnSpPr>
        <p:spPr>
          <a:xfrm flipV="1">
            <a:off x="7239000" y="3696205"/>
            <a:ext cx="211523" cy="170254"/>
          </a:xfrm>
          <a:prstGeom prst="bentConnector3">
            <a:avLst>
              <a:gd name="adj1" fmla="val 1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A0CA1CE-16E3-49B5-A577-8E01D3335703}"/>
              </a:ext>
            </a:extLst>
          </p:cNvPr>
          <p:cNvSpPr txBox="1"/>
          <p:nvPr/>
        </p:nvSpPr>
        <p:spPr>
          <a:xfrm>
            <a:off x="7392238" y="356093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第一层的权重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2711D8B-21B1-4160-9BE4-7EF8F1F51E1A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115881" y="4256306"/>
            <a:ext cx="170797" cy="181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C162442-CAA0-431F-9C31-5A253D6ABB2B}"/>
              </a:ext>
            </a:extLst>
          </p:cNvPr>
          <p:cNvCxnSpPr>
            <a:cxnSpLocks/>
          </p:cNvCxnSpPr>
          <p:nvPr/>
        </p:nvCxnSpPr>
        <p:spPr>
          <a:xfrm>
            <a:off x="7292350" y="4149423"/>
            <a:ext cx="213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9B65573-C276-41B0-AC82-993A286907EA}"/>
              </a:ext>
            </a:extLst>
          </p:cNvPr>
          <p:cNvSpPr txBox="1"/>
          <p:nvPr/>
        </p:nvSpPr>
        <p:spPr>
          <a:xfrm>
            <a:off x="7209495" y="431490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后一层第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861ED1B-133B-44D4-9C12-D9831CE0D06C}"/>
              </a:ext>
            </a:extLst>
          </p:cNvPr>
          <p:cNvSpPr txBox="1"/>
          <p:nvPr/>
        </p:nvSpPr>
        <p:spPr>
          <a:xfrm>
            <a:off x="7450523" y="4024725"/>
            <a:ext cx="1168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前一层第</a:t>
            </a:r>
            <a:r>
              <a:rPr lang="en-US" altLang="zh-CN" sz="900" dirty="0"/>
              <a:t>2</a:t>
            </a:r>
            <a:r>
              <a:rPr lang="zh-CN" altLang="en-US" sz="900" dirty="0"/>
              <a:t>个神经元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/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C5D9876C-4964-4D21-9546-75DE36B35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48" y="3616648"/>
                <a:ext cx="164981" cy="115288"/>
              </a:xfrm>
              <a:prstGeom prst="rect">
                <a:avLst/>
              </a:prstGeom>
              <a:blipFill>
                <a:blip r:embed="rId13"/>
                <a:stretch>
                  <a:fillRect l="-7407" r="-7407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2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椭圆 69">
            <a:extLst>
              <a:ext uri="{FF2B5EF4-FFF2-40B4-BE49-F238E27FC236}">
                <a16:creationId xmlns:a16="http://schemas.microsoft.com/office/drawing/2014/main" id="{00C87B8E-18E2-4335-A08E-7850AFD2AF5D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C0D489C-039E-4712-A395-5CA7D169E450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9F90992F-6F47-40F1-8CA4-11D8CD59F4B6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8183990-69B1-4C30-9961-6E78652E0106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721F461-9248-4F88-A93C-92363A6249DA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C1388-0311-4610-8DFC-C8C09B29C4D5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689DCB-9918-4D04-9958-D88E47C28E8A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C82E4052-04BC-48C4-ADD9-B4076DB6C1E7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2AAA92-E7AD-4F3B-B671-0A60D816DA74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DA3934-1679-4247-AAD6-DF67398DE87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CCEA93-5AB1-48B8-8232-CBDF1CB023D4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3FBAD2-6C1A-4E03-BCAC-79EA9D4349AE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A7D4C-4393-4CB7-AF01-74710CDD8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BD85AC-B76E-4A50-AFAE-96ED1645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D62ABCA-6B43-4C94-AEFA-CE0F9A9CBC3F}"/>
              </a:ext>
            </a:extLst>
          </p:cNvPr>
          <p:cNvSpPr/>
          <p:nvPr/>
        </p:nvSpPr>
        <p:spPr>
          <a:xfrm>
            <a:off x="399401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069A1F3-3D60-4066-BEFC-4BFB94C39887}"/>
              </a:ext>
            </a:extLst>
          </p:cNvPr>
          <p:cNvSpPr/>
          <p:nvPr/>
        </p:nvSpPr>
        <p:spPr>
          <a:xfrm>
            <a:off x="399401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990249-002E-4252-A817-6DA1399E5E70}"/>
              </a:ext>
            </a:extLst>
          </p:cNvPr>
          <p:cNvCxnSpPr>
            <a:cxnSpLocks/>
            <a:stCxn id="58" idx="6"/>
            <a:endCxn id="15" idx="1"/>
          </p:cNvCxnSpPr>
          <p:nvPr/>
        </p:nvCxnSpPr>
        <p:spPr>
          <a:xfrm>
            <a:off x="3425308" y="3387458"/>
            <a:ext cx="593330" cy="2830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B5E1325-0376-4179-8A09-E3FBB47FDCAD}"/>
              </a:ext>
            </a:extLst>
          </p:cNvPr>
          <p:cNvCxnSpPr>
            <a:cxnSpLocks/>
            <a:stCxn id="58" idx="6"/>
            <a:endCxn id="16" idx="1"/>
          </p:cNvCxnSpPr>
          <p:nvPr/>
        </p:nvCxnSpPr>
        <p:spPr>
          <a:xfrm>
            <a:off x="3425308" y="3387458"/>
            <a:ext cx="593330" cy="94276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9F2482A-7476-4E67-96B5-2C1601B37235}"/>
              </a:ext>
            </a:extLst>
          </p:cNvPr>
          <p:cNvCxnSpPr>
            <a:cxnSpLocks/>
            <a:stCxn id="59" idx="6"/>
            <a:endCxn id="16" idx="2"/>
          </p:cNvCxnSpPr>
          <p:nvPr/>
        </p:nvCxnSpPr>
        <p:spPr>
          <a:xfrm>
            <a:off x="3420747" y="4002773"/>
            <a:ext cx="573271" cy="38688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FF3727-32C5-43D1-8835-445AFB43870F}"/>
              </a:ext>
            </a:extLst>
          </p:cNvPr>
          <p:cNvCxnSpPr>
            <a:cxnSpLocks/>
            <a:stCxn id="60" idx="6"/>
            <a:endCxn id="15" idx="3"/>
          </p:cNvCxnSpPr>
          <p:nvPr/>
        </p:nvCxnSpPr>
        <p:spPr>
          <a:xfrm flipV="1">
            <a:off x="3417581" y="3789374"/>
            <a:ext cx="601057" cy="85584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8CD7DA-542D-4B30-8496-490BAA11F318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 flipV="1">
            <a:off x="3420747" y="3729935"/>
            <a:ext cx="573271" cy="27283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CFA761-8F1B-440A-8AE4-2B07FB8D27D0}"/>
              </a:ext>
            </a:extLst>
          </p:cNvPr>
          <p:cNvCxnSpPr>
            <a:cxnSpLocks/>
            <a:stCxn id="60" idx="6"/>
            <a:endCxn id="16" idx="3"/>
          </p:cNvCxnSpPr>
          <p:nvPr/>
        </p:nvCxnSpPr>
        <p:spPr>
          <a:xfrm flipV="1">
            <a:off x="3417581" y="4449099"/>
            <a:ext cx="601057" cy="19611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FBE8393-6DA2-4112-BDD6-BA6CDDEB3FB8}"/>
              </a:ext>
            </a:extLst>
          </p:cNvPr>
          <p:cNvSpPr/>
          <p:nvPr/>
        </p:nvSpPr>
        <p:spPr>
          <a:xfrm>
            <a:off x="4851268" y="364587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5A0E7C4-D85C-4325-BF09-C2B2FAB7661A}"/>
              </a:ext>
            </a:extLst>
          </p:cNvPr>
          <p:cNvSpPr/>
          <p:nvPr/>
        </p:nvSpPr>
        <p:spPr>
          <a:xfrm>
            <a:off x="4851268" y="4305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4851502-E26E-4E14-9F1E-B1F496100B1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4162136" y="3729935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E6A847-048A-44C5-8E97-18857F523FE4}"/>
              </a:ext>
            </a:extLst>
          </p:cNvPr>
          <p:cNvCxnSpPr>
            <a:cxnSpLocks/>
            <a:stCxn id="15" idx="6"/>
            <a:endCxn id="24" idx="1"/>
          </p:cNvCxnSpPr>
          <p:nvPr/>
        </p:nvCxnSpPr>
        <p:spPr>
          <a:xfrm>
            <a:off x="4162136" y="3729935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5088528-39A7-4488-BE68-09ECA924E3A7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162136" y="4389660"/>
            <a:ext cx="68913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D1E7D16-F32D-4926-BE9D-9D433818B733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 flipV="1">
            <a:off x="4162136" y="3789374"/>
            <a:ext cx="713752" cy="60028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/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E85ED4-1AA9-4F29-BAF1-7B1DA7B8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3595022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/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5E006B-997B-4E86-B9C9-13BAEC155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226" y="4255557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9E7C2EE7-2F87-444A-909D-AFEC08EC903E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7ABD92B-8140-449C-B201-07290D8E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40DE2F-1594-4C05-ADE0-697A26EA1742}"/>
              </a:ext>
            </a:extLst>
          </p:cNvPr>
          <p:cNvCxnSpPr>
            <a:cxnSpLocks/>
            <a:stCxn id="31" idx="6"/>
            <a:endCxn id="10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3110157-704B-4A6D-8B5A-83D58C2C022B}"/>
              </a:ext>
            </a:extLst>
          </p:cNvPr>
          <p:cNvCxnSpPr>
            <a:cxnSpLocks/>
            <a:stCxn id="31" idx="6"/>
            <a:endCxn id="11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9585EB-8FB3-40B7-B3A2-05F91BA83893}"/>
              </a:ext>
            </a:extLst>
          </p:cNvPr>
          <p:cNvCxnSpPr>
            <a:cxnSpLocks/>
            <a:stCxn id="31" idx="6"/>
            <a:endCxn id="12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266493F-600C-4119-90D0-146C9A0711E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C48710-807B-4C49-9CCE-DDB24C9423E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/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1EFA125-5365-4FAD-AD68-89C40492E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35" y="3080726"/>
                <a:ext cx="381323" cy="251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/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823C047-E106-4693-B18C-562EEE0B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3" y="3591562"/>
                <a:ext cx="218906" cy="153888"/>
              </a:xfrm>
              <a:prstGeom prst="rect">
                <a:avLst/>
              </a:prstGeom>
              <a:blipFill>
                <a:blip r:embed="rId9"/>
                <a:stretch>
                  <a:fillRect l="-8333" r="-8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/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96CA7C4-8729-43B2-B7B9-402A4779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57" y="3326321"/>
                <a:ext cx="218906" cy="153760"/>
              </a:xfrm>
              <a:prstGeom prst="rect">
                <a:avLst/>
              </a:prstGeom>
              <a:blipFill>
                <a:blip r:embed="rId10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ABF1AE2-A3D4-4804-AA5D-B973A4A8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1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9122584-0754-4C02-8BBB-D3EEFCC7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2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6160E46-17A3-4853-9243-3CDCE1A7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3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ABE2A608-63D7-4A04-84BD-E7304AC661A0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F29EE15-761D-49B5-AAD4-2AD317E46F6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D6F7BF0-2E7A-4E0A-A058-4625437D4F04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98379E6-E182-4892-9178-45BEFB546688}"/>
              </a:ext>
            </a:extLst>
          </p:cNvPr>
          <p:cNvCxnSpPr>
            <a:stCxn id="10" idx="6"/>
            <a:endCxn id="5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8DB9E57-92BC-4EA4-993E-EDBE47C0E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AF3655FF-A9AB-48BD-B6CF-9DC0A52E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138FF8F1-B3A3-44D2-BAA7-23C52382D60D}"/>
              </a:ext>
            </a:extLst>
          </p:cNvPr>
          <p:cNvCxnSpPr>
            <a:cxnSpLocks/>
            <a:stCxn id="11" idx="6"/>
            <a:endCxn id="5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AD12162-D7EE-4EC2-9782-E3589D1B7EF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BC0F1214-9AF5-41C4-B13E-172B6212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E7EE622-6517-4B10-8450-7FBD63A47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88663AA-1350-4D0D-9F73-F525B0EB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7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4E3665-1473-4821-82D9-AE562406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8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DD68A08C-5987-41F6-8DA7-94A7BDECC221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E89DADB-C538-4888-B8F3-D8321F83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椭圆 105">
            <a:extLst>
              <a:ext uri="{FF2B5EF4-FFF2-40B4-BE49-F238E27FC236}">
                <a16:creationId xmlns:a16="http://schemas.microsoft.com/office/drawing/2014/main" id="{BFE316E6-0B9E-4E6A-8694-F9FD5DC62CC8}"/>
              </a:ext>
            </a:extLst>
          </p:cNvPr>
          <p:cNvSpPr/>
          <p:nvPr/>
        </p:nvSpPr>
        <p:spPr>
          <a:xfrm>
            <a:off x="3990630" y="3371716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/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EA8CC40-087B-4880-9438-2E662F0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33" y="3336043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FF61CE5-3280-4E60-8833-1D18763DE4F0}"/>
              </a:ext>
            </a:extLst>
          </p:cNvPr>
          <p:cNvCxnSpPr>
            <a:cxnSpLocks/>
            <a:stCxn id="104" idx="6"/>
            <a:endCxn id="15" idx="0"/>
          </p:cNvCxnSpPr>
          <p:nvPr/>
        </p:nvCxnSpPr>
        <p:spPr>
          <a:xfrm>
            <a:off x="3229605" y="2939894"/>
            <a:ext cx="848472" cy="7059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AC02018-E6A9-4AA8-A63F-F9731BC43D6A}"/>
              </a:ext>
            </a:extLst>
          </p:cNvPr>
          <p:cNvCxnSpPr>
            <a:cxnSpLocks/>
            <a:stCxn id="106" idx="6"/>
            <a:endCxn id="23" idx="1"/>
          </p:cNvCxnSpPr>
          <p:nvPr/>
        </p:nvCxnSpPr>
        <p:spPr>
          <a:xfrm>
            <a:off x="4158748" y="3455775"/>
            <a:ext cx="717140" cy="21472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FF5522C-F3E5-4931-8A1F-2F5787A46D0F}"/>
              </a:ext>
            </a:extLst>
          </p:cNvPr>
          <p:cNvCxnSpPr>
            <a:cxnSpLocks/>
            <a:stCxn id="104" idx="6"/>
            <a:endCxn id="16" idx="0"/>
          </p:cNvCxnSpPr>
          <p:nvPr/>
        </p:nvCxnSpPr>
        <p:spPr>
          <a:xfrm>
            <a:off x="3229605" y="2939894"/>
            <a:ext cx="848472" cy="13657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427E4F2-A880-43B7-9DC7-463E8E0DB54E}"/>
              </a:ext>
            </a:extLst>
          </p:cNvPr>
          <p:cNvCxnSpPr>
            <a:cxnSpLocks/>
            <a:stCxn id="106" idx="6"/>
            <a:endCxn id="24" idx="0"/>
          </p:cNvCxnSpPr>
          <p:nvPr/>
        </p:nvCxnSpPr>
        <p:spPr>
          <a:xfrm>
            <a:off x="4158748" y="3455775"/>
            <a:ext cx="776579" cy="8498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0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D54B44-3025-4C7C-9A4C-7236B8C45B61}"/>
              </a:ext>
            </a:extLst>
          </p:cNvPr>
          <p:cNvCxnSpPr>
            <a:cxnSpLocks/>
            <a:stCxn id="32" idx="6"/>
            <a:endCxn id="11" idx="1"/>
          </p:cNvCxnSpPr>
          <p:nvPr/>
        </p:nvCxnSpPr>
        <p:spPr>
          <a:xfrm>
            <a:off x="2226589" y="3041141"/>
            <a:ext cx="687453" cy="29125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F2DA7A-5329-4CFE-8473-576E2C31A95D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2234290" y="3451276"/>
            <a:ext cx="679752" cy="92151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58318DA-20FA-4044-86D3-B53034C6006A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07C37E-99EE-4F95-A56C-03660A91B50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111A382-1CD8-4D59-9C06-7A065ACCA6EF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FA46F7-2923-4F6A-B252-A2272C8E707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2236653" y="3713070"/>
            <a:ext cx="653516" cy="2918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C95784A-36F5-4D7F-AE04-0CE854E87919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236653" y="3713070"/>
            <a:ext cx="652769" cy="93214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30B7E8A-8A8F-4228-916E-F52A5E5491BC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4290" y="4064401"/>
            <a:ext cx="680499" cy="30839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2F45AE-B302-441E-A40E-E818545E9AE5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>
            <a:off x="2234290" y="4372795"/>
            <a:ext cx="679752" cy="33185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873C5BA-910C-4BA9-BA9F-1E07B4462588}"/>
              </a:ext>
            </a:extLst>
          </p:cNvPr>
          <p:cNvSpPr/>
          <p:nvPr/>
        </p:nvSpPr>
        <p:spPr>
          <a:xfrm>
            <a:off x="2068535" y="36290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1D3D180-803E-4442-926C-B3C53C8A6FB8}"/>
              </a:ext>
            </a:extLst>
          </p:cNvPr>
          <p:cNvSpPr/>
          <p:nvPr/>
        </p:nvSpPr>
        <p:spPr>
          <a:xfrm>
            <a:off x="2066172" y="428873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20813F9-4441-4949-88C3-60B650FCD41D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F890519-9A8C-47CF-A388-9AA8CD65D1D7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559461C-73DD-4EEF-9D12-F0449C524528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/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AE9F79-8DA2-4012-83B9-683C8075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3588483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/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B120FFC-65E4-4545-9523-C4214050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10" y="425555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440846-2325-4129-89F8-EC2CE9A75898}"/>
              </a:ext>
            </a:extLst>
          </p:cNvPr>
          <p:cNvCxnSpPr>
            <a:cxnSpLocks/>
            <a:stCxn id="45" idx="6"/>
            <a:endCxn id="77" idx="2"/>
          </p:cNvCxnSpPr>
          <p:nvPr/>
        </p:nvCxnSpPr>
        <p:spPr>
          <a:xfrm>
            <a:off x="3425308" y="3387458"/>
            <a:ext cx="664294" cy="109963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29D9A1D-8714-4D2D-8EF2-4BFE8CC3E408}"/>
              </a:ext>
            </a:extLst>
          </p:cNvPr>
          <p:cNvCxnSpPr>
            <a:cxnSpLocks/>
            <a:stCxn id="46" idx="6"/>
            <a:endCxn id="79" idx="1"/>
          </p:cNvCxnSpPr>
          <p:nvPr/>
        </p:nvCxnSpPr>
        <p:spPr>
          <a:xfrm>
            <a:off x="3420747" y="4002773"/>
            <a:ext cx="676692" cy="48091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0C023E-430D-41CB-A022-BE360C3C3275}"/>
              </a:ext>
            </a:extLst>
          </p:cNvPr>
          <p:cNvCxnSpPr>
            <a:cxnSpLocks/>
            <a:stCxn id="47" idx="6"/>
            <a:endCxn id="78" idx="2"/>
          </p:cNvCxnSpPr>
          <p:nvPr/>
        </p:nvCxnSpPr>
        <p:spPr>
          <a:xfrm flipV="1">
            <a:off x="3417581" y="4486911"/>
            <a:ext cx="672021" cy="158304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3E56F551-9B2E-4BD4-8233-DC3A123B428C}"/>
              </a:ext>
            </a:extLst>
          </p:cNvPr>
          <p:cNvSpPr/>
          <p:nvPr/>
        </p:nvSpPr>
        <p:spPr>
          <a:xfrm>
            <a:off x="5007889" y="3679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6657DBB-18A8-4F89-92C9-820537A506E5}"/>
              </a:ext>
            </a:extLst>
          </p:cNvPr>
          <p:cNvSpPr/>
          <p:nvPr/>
        </p:nvSpPr>
        <p:spPr>
          <a:xfrm>
            <a:off x="5035220" y="439303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4A539AC-EBC2-4CF7-B2CC-D274B71C314A}"/>
              </a:ext>
            </a:extLst>
          </p:cNvPr>
          <p:cNvCxnSpPr>
            <a:cxnSpLocks/>
            <a:stCxn id="65" idx="6"/>
            <a:endCxn id="24" idx="2"/>
          </p:cNvCxnSpPr>
          <p:nvPr/>
        </p:nvCxnSpPr>
        <p:spPr>
          <a:xfrm>
            <a:off x="4608649" y="3763453"/>
            <a:ext cx="399240" cy="4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9603F5-3F0D-460B-96F6-B3FB30A834C7}"/>
              </a:ext>
            </a:extLst>
          </p:cNvPr>
          <p:cNvCxnSpPr>
            <a:cxnSpLocks/>
            <a:stCxn id="65" idx="6"/>
            <a:endCxn id="25" idx="1"/>
          </p:cNvCxnSpPr>
          <p:nvPr/>
        </p:nvCxnSpPr>
        <p:spPr>
          <a:xfrm>
            <a:off x="4608649" y="3763453"/>
            <a:ext cx="451191" cy="65420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809EB7-BCBD-4915-A5ED-E61276CF0C0D}"/>
              </a:ext>
            </a:extLst>
          </p:cNvPr>
          <p:cNvCxnSpPr>
            <a:cxnSpLocks/>
            <a:stCxn id="77" idx="6"/>
            <a:endCxn id="25" idx="2"/>
          </p:cNvCxnSpPr>
          <p:nvPr/>
        </p:nvCxnSpPr>
        <p:spPr>
          <a:xfrm flipV="1">
            <a:off x="4625488" y="4477097"/>
            <a:ext cx="409732" cy="999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FA2F45-AFDB-4933-ABFB-1724EA50BADF}"/>
              </a:ext>
            </a:extLst>
          </p:cNvPr>
          <p:cNvCxnSpPr>
            <a:cxnSpLocks/>
            <a:stCxn id="77" idx="6"/>
            <a:endCxn id="24" idx="3"/>
          </p:cNvCxnSpPr>
          <p:nvPr/>
        </p:nvCxnSpPr>
        <p:spPr>
          <a:xfrm flipV="1">
            <a:off x="4625488" y="3823363"/>
            <a:ext cx="407021" cy="663726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/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0411520-5791-4314-9D3B-478C6815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7" y="3629011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/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E1ADE3-B973-4381-B79F-734DDB27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78" y="4342994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C3CD2186-C4FA-42D4-9891-6E545819DF7D}"/>
              </a:ext>
            </a:extLst>
          </p:cNvPr>
          <p:cNvSpPr/>
          <p:nvPr/>
        </p:nvSpPr>
        <p:spPr>
          <a:xfrm>
            <a:off x="2058471" y="2957082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/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CD7585C-09E1-4C98-9262-5D4D388A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2921409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D2FBB74-5A2C-45D8-B1E3-57BEE80DD024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>
            <a:off x="2226589" y="3041141"/>
            <a:ext cx="688200" cy="90438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F251CCA-43BF-4D07-87A0-F02DAD461E9C}"/>
              </a:ext>
            </a:extLst>
          </p:cNvPr>
          <p:cNvCxnSpPr>
            <a:cxnSpLocks/>
            <a:stCxn id="32" idx="6"/>
            <a:endCxn id="13" idx="1"/>
          </p:cNvCxnSpPr>
          <p:nvPr/>
        </p:nvCxnSpPr>
        <p:spPr>
          <a:xfrm>
            <a:off x="2226589" y="3041141"/>
            <a:ext cx="687453" cy="154463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F03A233-936A-4AF1-B80E-AFB10F91ED3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236653" y="3391837"/>
            <a:ext cx="652769" cy="32123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/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72B93F1-B6AD-4C4A-8D88-55B89BD0B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317" y="2957315"/>
                <a:ext cx="381323" cy="2460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0A23DF8-B368-4957-A1DC-A35B7FC0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9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85F523D-A8CF-42FF-941A-F36F763F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10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27AD228-79A5-4AE3-B1FA-AC9FBEAE3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11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29FDD253-6563-4574-B4DC-AC9C6C5ED3EA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1C8E8-BAF4-457C-9A56-5BBAA4490F3B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6F89541-FE65-41D4-8055-F576145FD199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1E71218-4188-48F1-9669-0C0AD1B17F6F}"/>
              </a:ext>
            </a:extLst>
          </p:cNvPr>
          <p:cNvCxnSpPr>
            <a:stCxn id="11" idx="6"/>
            <a:endCxn id="45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0D6C48F-9182-4B22-851C-F82E82E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DD8DF37-8550-40B9-B587-390E58E76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DEAF1F-EB7C-4D25-ADE9-09C724CF0AE0}"/>
              </a:ext>
            </a:extLst>
          </p:cNvPr>
          <p:cNvCxnSpPr>
            <a:cxnSpLocks/>
            <a:stCxn id="12" idx="6"/>
            <a:endCxn id="46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9D3FE33-E2CB-4AAD-815C-30A7A091EA5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817BF-820B-422B-9BB0-08AC20B8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19A7DDB5-3C5A-4509-AFC2-9615B1BD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4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7DCEDB4-1654-4198-B6D2-3E0AC5B39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5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BB6FBD6-FAB8-4DB5-A962-6F6F3914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6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>
            <a:extLst>
              <a:ext uri="{FF2B5EF4-FFF2-40B4-BE49-F238E27FC236}">
                <a16:creationId xmlns:a16="http://schemas.microsoft.com/office/drawing/2014/main" id="{52A33085-C80E-4468-A6C7-A0EF9E27E717}"/>
              </a:ext>
            </a:extLst>
          </p:cNvPr>
          <p:cNvSpPr/>
          <p:nvPr/>
        </p:nvSpPr>
        <p:spPr>
          <a:xfrm>
            <a:off x="3061487" y="2855835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01A192E-1877-47C9-9A04-45FABC01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1FAA22-CA79-419F-B521-D0072903B724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3229605" y="2939894"/>
            <a:ext cx="843158" cy="823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6AEB819-36ED-4D68-AF0B-584A9CABBB3B}"/>
              </a:ext>
            </a:extLst>
          </p:cNvPr>
          <p:cNvCxnSpPr>
            <a:cxnSpLocks/>
            <a:stCxn id="94" idx="6"/>
            <a:endCxn id="24" idx="1"/>
          </p:cNvCxnSpPr>
          <p:nvPr/>
        </p:nvCxnSpPr>
        <p:spPr>
          <a:xfrm>
            <a:off x="4427014" y="3311106"/>
            <a:ext cx="605495" cy="3933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E801B43-16F8-4602-9589-D0F993EA8A12}"/>
              </a:ext>
            </a:extLst>
          </p:cNvPr>
          <p:cNvCxnSpPr>
            <a:cxnSpLocks/>
            <a:stCxn id="57" idx="6"/>
            <a:endCxn id="77" idx="2"/>
          </p:cNvCxnSpPr>
          <p:nvPr/>
        </p:nvCxnSpPr>
        <p:spPr>
          <a:xfrm>
            <a:off x="3229605" y="2939894"/>
            <a:ext cx="859997" cy="154719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7023106-4272-4832-BE84-3B8C8A3025AE}"/>
              </a:ext>
            </a:extLst>
          </p:cNvPr>
          <p:cNvCxnSpPr>
            <a:cxnSpLocks/>
            <a:stCxn id="94" idx="6"/>
            <a:endCxn id="25" idx="0"/>
          </p:cNvCxnSpPr>
          <p:nvPr/>
        </p:nvCxnSpPr>
        <p:spPr>
          <a:xfrm>
            <a:off x="4427014" y="3311106"/>
            <a:ext cx="692265" cy="10819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FA651E50-69C1-47F6-9213-F9541B51A1E9}"/>
              </a:ext>
            </a:extLst>
          </p:cNvPr>
          <p:cNvSpPr/>
          <p:nvPr/>
        </p:nvSpPr>
        <p:spPr>
          <a:xfrm>
            <a:off x="4072763" y="350183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D134A56-8933-4DA0-B208-87E2FD2C129B}"/>
              </a:ext>
            </a:extLst>
          </p:cNvPr>
          <p:cNvSpPr/>
          <p:nvPr/>
        </p:nvSpPr>
        <p:spPr>
          <a:xfrm>
            <a:off x="4072763" y="367921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/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A1FD677-92A5-4B57-AA5F-CFC31742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00" y="3702342"/>
                <a:ext cx="149336" cy="115288"/>
              </a:xfrm>
              <a:prstGeom prst="rect">
                <a:avLst/>
              </a:prstGeom>
              <a:blipFill>
                <a:blip r:embed="rId18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椭圆 67">
            <a:extLst>
              <a:ext uri="{FF2B5EF4-FFF2-40B4-BE49-F238E27FC236}">
                <a16:creationId xmlns:a16="http://schemas.microsoft.com/office/drawing/2014/main" id="{434B8007-7D06-45F2-B27C-4F4D5E21575E}"/>
              </a:ext>
            </a:extLst>
          </p:cNvPr>
          <p:cNvSpPr/>
          <p:nvPr/>
        </p:nvSpPr>
        <p:spPr>
          <a:xfrm>
            <a:off x="4440531" y="367483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D1B4E3A-D169-451B-8E6F-97E59029371E}"/>
              </a:ext>
            </a:extLst>
          </p:cNvPr>
          <p:cNvCxnSpPr>
            <a:stCxn id="66" idx="6"/>
            <a:endCxn id="68" idx="2"/>
          </p:cNvCxnSpPr>
          <p:nvPr/>
        </p:nvCxnSpPr>
        <p:spPr>
          <a:xfrm flipV="1">
            <a:off x="4240881" y="3758896"/>
            <a:ext cx="199650" cy="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/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B15222C-D5CF-4B4D-BF0B-BC94CA387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52" y="3564916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/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C7BC753-8CE8-4319-8A33-4B7DC4A2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86" y="3693357"/>
                <a:ext cx="144848" cy="115288"/>
              </a:xfrm>
              <a:prstGeom prst="rect">
                <a:avLst/>
              </a:prstGeom>
              <a:blipFill>
                <a:blip r:embed="rId20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椭圆 76">
            <a:extLst>
              <a:ext uri="{FF2B5EF4-FFF2-40B4-BE49-F238E27FC236}">
                <a16:creationId xmlns:a16="http://schemas.microsoft.com/office/drawing/2014/main" id="{E91242F0-CF16-4376-8191-432890A3CAD3}"/>
              </a:ext>
            </a:extLst>
          </p:cNvPr>
          <p:cNvSpPr/>
          <p:nvPr/>
        </p:nvSpPr>
        <p:spPr>
          <a:xfrm>
            <a:off x="4089602" y="4225473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1F8A19D-D4E0-4009-9C59-0C81D50EA1FB}"/>
              </a:ext>
            </a:extLst>
          </p:cNvPr>
          <p:cNvSpPr/>
          <p:nvPr/>
        </p:nvSpPr>
        <p:spPr>
          <a:xfrm>
            <a:off x="4089602" y="4402852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/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21E5492-7929-4AFB-A870-9B16CC01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439" y="4425978"/>
                <a:ext cx="149336" cy="115416"/>
              </a:xfrm>
              <a:prstGeom prst="rect">
                <a:avLst/>
              </a:prstGeom>
              <a:blipFill>
                <a:blip r:embed="rId21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FE6DEB39-9BDB-4842-A072-565FE5411090}"/>
              </a:ext>
            </a:extLst>
          </p:cNvPr>
          <p:cNvSpPr/>
          <p:nvPr/>
        </p:nvSpPr>
        <p:spPr>
          <a:xfrm>
            <a:off x="4457370" y="43984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EDD861-3182-43E2-AF19-67947D1C2F0C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4257720" y="4482532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/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16F035A-D084-4BC8-902E-6B3E9D0E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91" y="4288552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/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05130AC-42DC-4714-9FD7-BC05F40A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25" y="4416993"/>
                <a:ext cx="144848" cy="119456"/>
              </a:xfrm>
              <a:prstGeom prst="rect">
                <a:avLst/>
              </a:prstGeom>
              <a:blipFill>
                <a:blip r:embed="rId22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6CA816-AB53-48B1-BEFB-D9A72644FE23}"/>
              </a:ext>
            </a:extLst>
          </p:cNvPr>
          <p:cNvCxnSpPr>
            <a:cxnSpLocks/>
            <a:stCxn id="45" idx="6"/>
            <a:endCxn id="67" idx="1"/>
          </p:cNvCxnSpPr>
          <p:nvPr/>
        </p:nvCxnSpPr>
        <p:spPr>
          <a:xfrm>
            <a:off x="3425308" y="3387458"/>
            <a:ext cx="655292" cy="37252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F5F9DE-46F4-4D77-9FA6-80EC0401712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15401" y="3759986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036539-4E74-4DEA-8540-12B21ACB45A0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 flipV="1">
            <a:off x="3417581" y="3763453"/>
            <a:ext cx="655182" cy="881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/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9FE962B-EAD0-4D57-9BD0-403FE677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6" y="3496408"/>
                <a:ext cx="218906" cy="153760"/>
              </a:xfrm>
              <a:prstGeom prst="rect">
                <a:avLst/>
              </a:prstGeom>
              <a:blipFill>
                <a:blip r:embed="rId23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/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EB46C6A-5B6F-4E34-8E78-E128AB18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84" y="3970824"/>
                <a:ext cx="218906" cy="153760"/>
              </a:xfrm>
              <a:prstGeom prst="rect">
                <a:avLst/>
              </a:prstGeom>
              <a:blipFill>
                <a:blip r:embed="rId24"/>
                <a:stretch>
                  <a:fillRect l="-5556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/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FE2D565-8EE0-4E2A-A4B1-956C6373C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526" y="4570002"/>
                <a:ext cx="218906" cy="153760"/>
              </a:xfrm>
              <a:prstGeom prst="rect">
                <a:avLst/>
              </a:prstGeom>
              <a:blipFill>
                <a:blip r:embed="rId25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椭圆 93">
            <a:extLst>
              <a:ext uri="{FF2B5EF4-FFF2-40B4-BE49-F238E27FC236}">
                <a16:creationId xmlns:a16="http://schemas.microsoft.com/office/drawing/2014/main" id="{5617BBE3-E0D1-4A7F-BA70-00D3BF190A2E}"/>
              </a:ext>
            </a:extLst>
          </p:cNvPr>
          <p:cNvSpPr/>
          <p:nvPr/>
        </p:nvSpPr>
        <p:spPr>
          <a:xfrm>
            <a:off x="4258896" y="322704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/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4C735F0-3E4B-4133-8A88-31800CAA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99" y="3191374"/>
                <a:ext cx="168118" cy="215444"/>
              </a:xfrm>
              <a:prstGeom prst="rect">
                <a:avLst/>
              </a:prstGeom>
              <a:blipFill>
                <a:blip r:embed="rId17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15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06DDB45-A5BE-49B0-8502-AD2940330816}"/>
              </a:ext>
            </a:extLst>
          </p:cNvPr>
          <p:cNvCxnSpPr>
            <a:cxnSpLocks/>
            <a:stCxn id="76" idx="6"/>
            <a:endCxn id="101" idx="1"/>
          </p:cNvCxnSpPr>
          <p:nvPr/>
        </p:nvCxnSpPr>
        <p:spPr>
          <a:xfrm>
            <a:off x="4119686" y="3294278"/>
            <a:ext cx="665329" cy="97364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7256C9C-1A75-4E98-A80B-81726CDEB11A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>
            <a:off x="2493709" y="3045715"/>
            <a:ext cx="420333" cy="28668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0A132EF-2C55-4742-8578-EFD58BF04854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2501410" y="3451276"/>
            <a:ext cx="412632" cy="92609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BDCAA316-9436-4266-85F9-49C900CF756E}"/>
              </a:ext>
            </a:extLst>
          </p:cNvPr>
          <p:cNvSpPr/>
          <p:nvPr/>
        </p:nvSpPr>
        <p:spPr>
          <a:xfrm>
            <a:off x="2880949" y="4390168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1F85FD-8EBF-4CF3-A092-204E688415DD}"/>
              </a:ext>
            </a:extLst>
          </p:cNvPr>
          <p:cNvSpPr/>
          <p:nvPr/>
        </p:nvSpPr>
        <p:spPr>
          <a:xfrm>
            <a:off x="2894627" y="3733752"/>
            <a:ext cx="535885" cy="53588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ACE19B-E920-4A6B-93D6-85008851A22D}"/>
              </a:ext>
            </a:extLst>
          </p:cNvPr>
          <p:cNvSpPr/>
          <p:nvPr/>
        </p:nvSpPr>
        <p:spPr>
          <a:xfrm>
            <a:off x="2889422" y="313039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C2B902-0168-4766-9ED9-CF93257C4B2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2503773" y="3717644"/>
            <a:ext cx="386396" cy="28731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D7C29-FA10-4C94-8579-CCFFAFC13BD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503773" y="3717644"/>
            <a:ext cx="385649" cy="92757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6AC476A-3464-4680-91E0-5434B62E0121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2501410" y="4064401"/>
            <a:ext cx="413379" cy="31296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E19D358-391D-4547-9324-5B74C136DF70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>
            <a:off x="2501410" y="4377369"/>
            <a:ext cx="412632" cy="327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158BC4-31DA-4F4A-84C5-25241A9DF243}"/>
              </a:ext>
            </a:extLst>
          </p:cNvPr>
          <p:cNvSpPr/>
          <p:nvPr/>
        </p:nvSpPr>
        <p:spPr>
          <a:xfrm>
            <a:off x="2335655" y="363358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C618A4-DABC-4938-860C-0C30E94B242D}"/>
              </a:ext>
            </a:extLst>
          </p:cNvPr>
          <p:cNvSpPr/>
          <p:nvPr/>
        </p:nvSpPr>
        <p:spPr>
          <a:xfrm>
            <a:off x="2333292" y="4293310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5F0135-654E-4923-B8D3-4B0C3D7C9E03}"/>
              </a:ext>
            </a:extLst>
          </p:cNvPr>
          <p:cNvSpPr/>
          <p:nvPr/>
        </p:nvSpPr>
        <p:spPr>
          <a:xfrm>
            <a:off x="2889422" y="330777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E5B7DE-4E90-4CD8-A524-0784040576D3}"/>
              </a:ext>
            </a:extLst>
          </p:cNvPr>
          <p:cNvSpPr/>
          <p:nvPr/>
        </p:nvSpPr>
        <p:spPr>
          <a:xfrm>
            <a:off x="2890169" y="392090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AE7637-8759-41F4-9E38-61BB1A99D811}"/>
              </a:ext>
            </a:extLst>
          </p:cNvPr>
          <p:cNvSpPr/>
          <p:nvPr/>
        </p:nvSpPr>
        <p:spPr>
          <a:xfrm>
            <a:off x="2889422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/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D6A6ADD-4C57-4F8E-8137-EBC581BF0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3593057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/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A2FE19F-2052-438D-86A2-6725C23B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130" y="4260131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9CC571-A088-4CFE-BEE4-113FB0F95D46}"/>
              </a:ext>
            </a:extLst>
          </p:cNvPr>
          <p:cNvCxnSpPr>
            <a:cxnSpLocks/>
            <a:stCxn id="38" idx="6"/>
            <a:endCxn id="63" idx="2"/>
          </p:cNvCxnSpPr>
          <p:nvPr/>
        </p:nvCxnSpPr>
        <p:spPr>
          <a:xfrm>
            <a:off x="3425308" y="3387458"/>
            <a:ext cx="356966" cy="1082803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EC2147-BB52-4216-B23E-5CC16DC88D68}"/>
              </a:ext>
            </a:extLst>
          </p:cNvPr>
          <p:cNvCxnSpPr>
            <a:cxnSpLocks/>
            <a:stCxn id="39" idx="6"/>
            <a:endCxn id="65" idx="1"/>
          </p:cNvCxnSpPr>
          <p:nvPr/>
        </p:nvCxnSpPr>
        <p:spPr>
          <a:xfrm>
            <a:off x="3420747" y="4002773"/>
            <a:ext cx="369364" cy="4640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8C628-B447-48A1-82E0-1E00285B7E28}"/>
              </a:ext>
            </a:extLst>
          </p:cNvPr>
          <p:cNvCxnSpPr>
            <a:cxnSpLocks/>
            <a:stCxn id="40" idx="6"/>
            <a:endCxn id="64" idx="2"/>
          </p:cNvCxnSpPr>
          <p:nvPr/>
        </p:nvCxnSpPr>
        <p:spPr>
          <a:xfrm flipV="1">
            <a:off x="3417581" y="4470083"/>
            <a:ext cx="364693" cy="175132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0B74D6-BB17-402F-B0B0-6512F4048012}"/>
              </a:ext>
            </a:extLst>
          </p:cNvPr>
          <p:cNvCxnSpPr>
            <a:cxnSpLocks/>
            <a:stCxn id="56" idx="6"/>
            <a:endCxn id="94" idx="2"/>
          </p:cNvCxnSpPr>
          <p:nvPr/>
        </p:nvCxnSpPr>
        <p:spPr>
          <a:xfrm flipV="1">
            <a:off x="4301321" y="3737793"/>
            <a:ext cx="408351" cy="88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834BAD-CB93-426F-9290-70485608ECDD}"/>
              </a:ext>
            </a:extLst>
          </p:cNvPr>
          <p:cNvCxnSpPr>
            <a:cxnSpLocks/>
            <a:stCxn id="56" idx="6"/>
            <a:endCxn id="101" idx="2"/>
          </p:cNvCxnSpPr>
          <p:nvPr/>
        </p:nvCxnSpPr>
        <p:spPr>
          <a:xfrm>
            <a:off x="4301321" y="3746625"/>
            <a:ext cx="405215" cy="70628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2F5C85-BDC4-4410-A510-1ED533A75D5A}"/>
              </a:ext>
            </a:extLst>
          </p:cNvPr>
          <p:cNvCxnSpPr>
            <a:cxnSpLocks/>
            <a:stCxn id="63" idx="6"/>
            <a:endCxn id="101" idx="2"/>
          </p:cNvCxnSpPr>
          <p:nvPr/>
        </p:nvCxnSpPr>
        <p:spPr>
          <a:xfrm flipV="1">
            <a:off x="4318160" y="4452910"/>
            <a:ext cx="388376" cy="1735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DD8DB81-E7D4-4210-A272-83FDD4702113}"/>
              </a:ext>
            </a:extLst>
          </p:cNvPr>
          <p:cNvCxnSpPr>
            <a:cxnSpLocks/>
            <a:stCxn id="63" idx="6"/>
            <a:endCxn id="94" idx="2"/>
          </p:cNvCxnSpPr>
          <p:nvPr/>
        </p:nvCxnSpPr>
        <p:spPr>
          <a:xfrm flipV="1">
            <a:off x="4318160" y="3737793"/>
            <a:ext cx="391512" cy="7324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1076E13-456D-407A-9AAE-12CD6148FD0B}"/>
              </a:ext>
            </a:extLst>
          </p:cNvPr>
          <p:cNvSpPr/>
          <p:nvPr/>
        </p:nvSpPr>
        <p:spPr>
          <a:xfrm>
            <a:off x="2325591" y="2961656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/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2FFFCB4-0B7E-486E-ADDF-4DF9AE86B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194" y="29259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2EBF116-1DEB-4120-98EB-8C57A9C7C08B}"/>
              </a:ext>
            </a:extLst>
          </p:cNvPr>
          <p:cNvCxnSpPr>
            <a:cxnSpLocks/>
            <a:stCxn id="29" idx="6"/>
            <a:endCxn id="14" idx="1"/>
          </p:cNvCxnSpPr>
          <p:nvPr/>
        </p:nvCxnSpPr>
        <p:spPr>
          <a:xfrm>
            <a:off x="2493709" y="3045715"/>
            <a:ext cx="421080" cy="899808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C9A1FB-A408-4BF3-A7DB-B724D5499871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>
            <a:off x="2493709" y="3045715"/>
            <a:ext cx="420333" cy="1540061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2A5DD-FC0B-4781-937D-6C6DEB03FDE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503773" y="3391837"/>
            <a:ext cx="385649" cy="325807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/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800" b="0" i="1" dirty="0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22AFC3-47C0-4A33-BFEC-B3F6B634B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376" y="3185580"/>
                <a:ext cx="381323" cy="24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/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576B86-83B7-44A6-A42D-1685151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330904"/>
                <a:ext cx="149336" cy="115288"/>
              </a:xfrm>
              <a:prstGeom prst="rect">
                <a:avLst/>
              </a:prstGeom>
              <a:blipFill>
                <a:blip r:embed="rId7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/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A34599D-F616-4F7D-BED1-994A8C50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9" y="3945809"/>
                <a:ext cx="149335" cy="119456"/>
              </a:xfrm>
              <a:prstGeom prst="rect">
                <a:avLst/>
              </a:prstGeom>
              <a:blipFill>
                <a:blip r:embed="rId8"/>
                <a:stretch>
                  <a:fillRect l="-4000" r="-1200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/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5D6330E-3BDA-4435-866A-9550D6D1A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58" y="4587571"/>
                <a:ext cx="149335" cy="119456"/>
              </a:xfrm>
              <a:prstGeom prst="rect">
                <a:avLst/>
              </a:prstGeom>
              <a:blipFill>
                <a:blip r:embed="rId9"/>
                <a:stretch>
                  <a:fillRect l="-4000" t="-5263" r="-120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AEE02D00-2183-4329-A055-0AAB6006ED07}"/>
              </a:ext>
            </a:extLst>
          </p:cNvPr>
          <p:cNvSpPr/>
          <p:nvPr/>
        </p:nvSpPr>
        <p:spPr>
          <a:xfrm>
            <a:off x="3257190" y="33033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D0DF39A-7CA5-44F7-886A-1D85A603C7E2}"/>
              </a:ext>
            </a:extLst>
          </p:cNvPr>
          <p:cNvSpPr/>
          <p:nvPr/>
        </p:nvSpPr>
        <p:spPr>
          <a:xfrm>
            <a:off x="3252629" y="391871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BBEB970-9812-4363-A3CE-072C76D12406}"/>
              </a:ext>
            </a:extLst>
          </p:cNvPr>
          <p:cNvSpPr/>
          <p:nvPr/>
        </p:nvSpPr>
        <p:spPr>
          <a:xfrm>
            <a:off x="3249463" y="45611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A876CB3-D289-4DAF-A422-D7E7C9DF8B84}"/>
              </a:ext>
            </a:extLst>
          </p:cNvPr>
          <p:cNvCxnSpPr>
            <a:stCxn id="13" idx="6"/>
            <a:endCxn id="38" idx="2"/>
          </p:cNvCxnSpPr>
          <p:nvPr/>
        </p:nvCxnSpPr>
        <p:spPr>
          <a:xfrm flipV="1">
            <a:off x="3057540" y="338745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/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1FE59FB-7814-4477-805C-9B158824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111" y="3193478"/>
                <a:ext cx="168118" cy="215444"/>
              </a:xfrm>
              <a:prstGeom prst="rect">
                <a:avLst/>
              </a:prstGeom>
              <a:blipFill>
                <a:blip r:embed="rId10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/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97D0D0-45D5-42F7-9A48-E3F7DBEB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45" y="3321919"/>
                <a:ext cx="144848" cy="115288"/>
              </a:xfrm>
              <a:prstGeom prst="rect">
                <a:avLst/>
              </a:prstGeom>
              <a:blipFill>
                <a:blip r:embed="rId11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59538-50EA-4A9C-AB8F-5008A232FA98}"/>
              </a:ext>
            </a:extLst>
          </p:cNvPr>
          <p:cNvCxnSpPr>
            <a:cxnSpLocks/>
            <a:stCxn id="14" idx="6"/>
            <a:endCxn id="39" idx="2"/>
          </p:cNvCxnSpPr>
          <p:nvPr/>
        </p:nvCxnSpPr>
        <p:spPr>
          <a:xfrm flipV="1">
            <a:off x="3058287" y="4002773"/>
            <a:ext cx="194342" cy="21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5CB22C-D9C7-45DA-B226-B5F87A7448E8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3065376" y="4645215"/>
            <a:ext cx="18408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/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372DE6-3B87-4662-ADB0-F7CF16F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38" y="3822381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/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FF69EF-30DE-4C83-AE9F-41365772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522" y="4450089"/>
                <a:ext cx="168118" cy="215444"/>
              </a:xfrm>
              <a:prstGeom prst="rect">
                <a:avLst/>
              </a:prstGeom>
              <a:blipFill>
                <a:blip r:embed="rId12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/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7801708-0B3D-4F33-9404-EA1C7781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5" y="3943338"/>
                <a:ext cx="144848" cy="119456"/>
              </a:xfrm>
              <a:prstGeom prst="rect">
                <a:avLst/>
              </a:prstGeom>
              <a:blipFill>
                <a:blip r:embed="rId13"/>
                <a:stretch>
                  <a:fillRect l="-4167" t="-5263" r="-12500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/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7683EDA-6348-4AA4-914A-CA82A0C8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8" y="4585776"/>
                <a:ext cx="144848" cy="119456"/>
              </a:xfrm>
              <a:prstGeom prst="rect">
                <a:avLst/>
              </a:prstGeom>
              <a:blipFill>
                <a:blip r:embed="rId14"/>
                <a:stretch>
                  <a:fillRect l="-8333" r="-83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F9C71C-B3EC-4FF5-8796-162A01B17884}"/>
              </a:ext>
            </a:extLst>
          </p:cNvPr>
          <p:cNvCxnSpPr>
            <a:cxnSpLocks/>
            <a:stCxn id="78" idx="6"/>
            <a:endCxn id="56" idx="2"/>
          </p:cNvCxnSpPr>
          <p:nvPr/>
        </p:nvCxnSpPr>
        <p:spPr>
          <a:xfrm>
            <a:off x="3225068" y="2921346"/>
            <a:ext cx="540367" cy="825279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10C7EDB-9CC5-4B05-A926-127847F5C66F}"/>
              </a:ext>
            </a:extLst>
          </p:cNvPr>
          <p:cNvCxnSpPr>
            <a:cxnSpLocks/>
            <a:stCxn id="78" idx="6"/>
            <a:endCxn id="63" idx="2"/>
          </p:cNvCxnSpPr>
          <p:nvPr/>
        </p:nvCxnSpPr>
        <p:spPr>
          <a:xfrm>
            <a:off x="3225068" y="2921346"/>
            <a:ext cx="557206" cy="1548915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32C0D2EF-F3FA-4032-896A-1A60F280FDBF}"/>
              </a:ext>
            </a:extLst>
          </p:cNvPr>
          <p:cNvSpPr/>
          <p:nvPr/>
        </p:nvSpPr>
        <p:spPr>
          <a:xfrm>
            <a:off x="3765435" y="3485009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A3BA3774-D3DF-4B29-9544-7EDD5EC47958}"/>
              </a:ext>
            </a:extLst>
          </p:cNvPr>
          <p:cNvSpPr/>
          <p:nvPr/>
        </p:nvSpPr>
        <p:spPr>
          <a:xfrm>
            <a:off x="3765435" y="366238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/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1E79F19-E7FC-45C4-8842-6030ACBB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272" y="3685514"/>
                <a:ext cx="149336" cy="115288"/>
              </a:xfrm>
              <a:prstGeom prst="rect">
                <a:avLst/>
              </a:prstGeom>
              <a:blipFill>
                <a:blip r:embed="rId15"/>
                <a:stretch>
                  <a:fillRect l="-8333" t="-5556" r="-1250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>
            <a:extLst>
              <a:ext uri="{FF2B5EF4-FFF2-40B4-BE49-F238E27FC236}">
                <a16:creationId xmlns:a16="http://schemas.microsoft.com/office/drawing/2014/main" id="{EC445D1A-487D-4DA6-9528-14179033A63F}"/>
              </a:ext>
            </a:extLst>
          </p:cNvPr>
          <p:cNvSpPr/>
          <p:nvPr/>
        </p:nvSpPr>
        <p:spPr>
          <a:xfrm>
            <a:off x="4133203" y="365800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A40A888-3BF0-4F46-B9AD-7CF04BE03DA4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3933553" y="3742068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/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3AC7D8A-FAAA-4C67-B24F-B49DDB9C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24" y="3548088"/>
                <a:ext cx="168118" cy="215444"/>
              </a:xfrm>
              <a:prstGeom prst="rect">
                <a:avLst/>
              </a:prstGeom>
              <a:blipFill>
                <a:blip r:embed="rId16"/>
                <a:stretch>
                  <a:fillRect r="-70370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/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B1EB085-4C61-48DC-9059-199BE280A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58" y="3676529"/>
                <a:ext cx="144848" cy="115288"/>
              </a:xfrm>
              <a:prstGeom prst="rect">
                <a:avLst/>
              </a:prstGeom>
              <a:blipFill>
                <a:blip r:embed="rId17"/>
                <a:stretch>
                  <a:fillRect l="-8333" r="-8333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C7756D71-5D04-4EFD-A50F-34928499CA1C}"/>
              </a:ext>
            </a:extLst>
          </p:cNvPr>
          <p:cNvSpPr/>
          <p:nvPr/>
        </p:nvSpPr>
        <p:spPr>
          <a:xfrm>
            <a:off x="3782274" y="4208645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5F905E6-445F-4B6C-8049-7ADDD3031084}"/>
              </a:ext>
            </a:extLst>
          </p:cNvPr>
          <p:cNvSpPr/>
          <p:nvPr/>
        </p:nvSpPr>
        <p:spPr>
          <a:xfrm>
            <a:off x="3782274" y="438602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/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6425AD1-A20C-4957-9EB8-FF5E2B27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11" y="4409150"/>
                <a:ext cx="149336" cy="115416"/>
              </a:xfrm>
              <a:prstGeom prst="rect">
                <a:avLst/>
              </a:prstGeom>
              <a:blipFill>
                <a:blip r:embed="rId18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>
            <a:extLst>
              <a:ext uri="{FF2B5EF4-FFF2-40B4-BE49-F238E27FC236}">
                <a16:creationId xmlns:a16="http://schemas.microsoft.com/office/drawing/2014/main" id="{F92B77EF-C6A1-4912-9811-114DB45DE681}"/>
              </a:ext>
            </a:extLst>
          </p:cNvPr>
          <p:cNvSpPr/>
          <p:nvPr/>
        </p:nvSpPr>
        <p:spPr>
          <a:xfrm>
            <a:off x="4150042" y="438164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C650F1-5662-4B38-A73E-C04C480316CF}"/>
              </a:ext>
            </a:extLst>
          </p:cNvPr>
          <p:cNvCxnSpPr>
            <a:stCxn id="64" idx="6"/>
            <a:endCxn id="66" idx="2"/>
          </p:cNvCxnSpPr>
          <p:nvPr/>
        </p:nvCxnSpPr>
        <p:spPr>
          <a:xfrm flipV="1">
            <a:off x="3950392" y="4465704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/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324345F-5F4B-490C-ABE9-DB0BD5010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63" y="4271724"/>
                <a:ext cx="168118" cy="215444"/>
              </a:xfrm>
              <a:prstGeom prst="rect">
                <a:avLst/>
              </a:prstGeom>
              <a:blipFill>
                <a:blip r:embed="rId19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/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5A23CC3-3293-42DB-876E-1604B7A7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97" y="4400165"/>
                <a:ext cx="144848" cy="119456"/>
              </a:xfrm>
              <a:prstGeom prst="rect">
                <a:avLst/>
              </a:prstGeom>
              <a:blipFill>
                <a:blip r:embed="rId20"/>
                <a:stretch>
                  <a:fillRect l="-8333" t="-5263" r="-8333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33AC177-8C4D-450A-B165-2BDE81E0A84E}"/>
              </a:ext>
            </a:extLst>
          </p:cNvPr>
          <p:cNvCxnSpPr>
            <a:cxnSpLocks/>
            <a:stCxn id="38" idx="6"/>
            <a:endCxn id="58" idx="1"/>
          </p:cNvCxnSpPr>
          <p:nvPr/>
        </p:nvCxnSpPr>
        <p:spPr>
          <a:xfrm>
            <a:off x="3425308" y="3387458"/>
            <a:ext cx="347964" cy="35570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1F81075-F850-48CC-BEA2-D18170AE37B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108073" y="3743158"/>
            <a:ext cx="665199" cy="25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F4104DB-FC7A-4EC8-B771-8072CCE19B84}"/>
              </a:ext>
            </a:extLst>
          </p:cNvPr>
          <p:cNvCxnSpPr>
            <a:cxnSpLocks/>
            <a:stCxn id="40" idx="6"/>
            <a:endCxn id="56" idx="2"/>
          </p:cNvCxnSpPr>
          <p:nvPr/>
        </p:nvCxnSpPr>
        <p:spPr>
          <a:xfrm flipV="1">
            <a:off x="3417581" y="3746625"/>
            <a:ext cx="347854" cy="89859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/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75F0307-8275-42BF-89AF-C9B9AB06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63" y="3575200"/>
                <a:ext cx="218906" cy="153760"/>
              </a:xfrm>
              <a:prstGeom prst="rect">
                <a:avLst/>
              </a:prstGeom>
              <a:blipFill>
                <a:blip r:embed="rId21"/>
                <a:stretch>
                  <a:fillRect l="-8333" r="-8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/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CA6F2C1B-811C-4F50-9B79-F83736EC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331" y="3978550"/>
                <a:ext cx="218906" cy="153888"/>
              </a:xfrm>
              <a:prstGeom prst="rect">
                <a:avLst/>
              </a:prstGeom>
              <a:blipFill>
                <a:blip r:embed="rId22"/>
                <a:stretch>
                  <a:fillRect l="-5556" t="-4000" r="-833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459BFC4-0102-4E28-8B7D-2929F70DCC50}"/>
              </a:ext>
            </a:extLst>
          </p:cNvPr>
          <p:cNvSpPr/>
          <p:nvPr/>
        </p:nvSpPr>
        <p:spPr>
          <a:xfrm>
            <a:off x="3951568" y="3210219"/>
            <a:ext cx="168118" cy="1681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/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B63616C-324F-4922-BCBA-11AB246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71" y="3174546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椭圆 77">
            <a:extLst>
              <a:ext uri="{FF2B5EF4-FFF2-40B4-BE49-F238E27FC236}">
                <a16:creationId xmlns:a16="http://schemas.microsoft.com/office/drawing/2014/main" id="{CA3A7DC0-15C1-44A0-BBF7-D89442A06754}"/>
              </a:ext>
            </a:extLst>
          </p:cNvPr>
          <p:cNvSpPr/>
          <p:nvPr/>
        </p:nvSpPr>
        <p:spPr>
          <a:xfrm>
            <a:off x="3056950" y="2837287"/>
            <a:ext cx="168118" cy="1681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/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000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C547FAE-DD22-481F-9FE5-5FF09A07E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0" y="2820162"/>
                <a:ext cx="168118" cy="215444"/>
              </a:xfrm>
              <a:prstGeom prst="rect">
                <a:avLst/>
              </a:prstGeom>
              <a:blipFill>
                <a:blip r:embed="rId23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7D9822-EACA-4369-A137-4F0B2A5FA3F2}"/>
              </a:ext>
            </a:extLst>
          </p:cNvPr>
          <p:cNvCxnSpPr>
            <a:cxnSpLocks/>
            <a:stCxn id="76" idx="6"/>
            <a:endCxn id="94" idx="1"/>
          </p:cNvCxnSpPr>
          <p:nvPr/>
        </p:nvCxnSpPr>
        <p:spPr>
          <a:xfrm>
            <a:off x="4119686" y="3294278"/>
            <a:ext cx="668465" cy="25852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8933F6A1-D8BA-475E-90F1-0980B64F7AA3}"/>
              </a:ext>
            </a:extLst>
          </p:cNvPr>
          <p:cNvSpPr/>
          <p:nvPr/>
        </p:nvSpPr>
        <p:spPr>
          <a:xfrm>
            <a:off x="4709672" y="3476177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266247F-4B67-4EBB-8C01-C39CBDA3DDC8}"/>
              </a:ext>
            </a:extLst>
          </p:cNvPr>
          <p:cNvSpPr/>
          <p:nvPr/>
        </p:nvSpPr>
        <p:spPr>
          <a:xfrm>
            <a:off x="4709672" y="365355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/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EA055CF-1F40-467A-83C2-78C8341D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09" y="3676682"/>
                <a:ext cx="149336" cy="115288"/>
              </a:xfrm>
              <a:prstGeom prst="rect">
                <a:avLst/>
              </a:prstGeom>
              <a:blipFill>
                <a:blip r:embed="rId24"/>
                <a:stretch>
                  <a:fillRect l="-8333" r="-125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椭圆 96">
            <a:extLst>
              <a:ext uri="{FF2B5EF4-FFF2-40B4-BE49-F238E27FC236}">
                <a16:creationId xmlns:a16="http://schemas.microsoft.com/office/drawing/2014/main" id="{EC40CA91-376F-4C9C-B074-0B274786DB2D}"/>
              </a:ext>
            </a:extLst>
          </p:cNvPr>
          <p:cNvSpPr/>
          <p:nvPr/>
        </p:nvSpPr>
        <p:spPr>
          <a:xfrm>
            <a:off x="5077440" y="36491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E46A0F2A-8242-4D1B-B132-4B3A97C7ECD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4877790" y="3733236"/>
            <a:ext cx="199650" cy="437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/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787AB31-E1D3-428B-B4E1-75F4690F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61" y="3539256"/>
                <a:ext cx="168118" cy="215444"/>
              </a:xfrm>
              <a:prstGeom prst="rect">
                <a:avLst/>
              </a:prstGeom>
              <a:blipFill>
                <a:blip r:embed="rId25"/>
                <a:stretch>
                  <a:fillRect r="-67857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77773251-4BDF-4747-90B1-A693B1FBE036}"/>
              </a:ext>
            </a:extLst>
          </p:cNvPr>
          <p:cNvSpPr/>
          <p:nvPr/>
        </p:nvSpPr>
        <p:spPr>
          <a:xfrm>
            <a:off x="4706536" y="4191294"/>
            <a:ext cx="535886" cy="52323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61DECE9-4DF6-411F-B17F-65E01A8B5C8B}"/>
              </a:ext>
            </a:extLst>
          </p:cNvPr>
          <p:cNvSpPr/>
          <p:nvPr/>
        </p:nvSpPr>
        <p:spPr>
          <a:xfrm>
            <a:off x="4706536" y="436867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/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EA702C-89C4-470B-8C8E-0ED464BA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373" y="4391799"/>
                <a:ext cx="149336" cy="115416"/>
              </a:xfrm>
              <a:prstGeom prst="rect">
                <a:avLst/>
              </a:prstGeom>
              <a:blipFill>
                <a:blip r:embed="rId26"/>
                <a:stretch>
                  <a:fillRect l="-4000" r="-12000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>
            <a:extLst>
              <a:ext uri="{FF2B5EF4-FFF2-40B4-BE49-F238E27FC236}">
                <a16:creationId xmlns:a16="http://schemas.microsoft.com/office/drawing/2014/main" id="{F03A0336-827C-4E3F-A2A4-EEAD6E6F7B78}"/>
              </a:ext>
            </a:extLst>
          </p:cNvPr>
          <p:cNvSpPr/>
          <p:nvPr/>
        </p:nvSpPr>
        <p:spPr>
          <a:xfrm>
            <a:off x="5074304" y="436429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5AA0760-ADDA-4353-8E75-115A24EF9A14}"/>
              </a:ext>
            </a:extLst>
          </p:cNvPr>
          <p:cNvCxnSpPr>
            <a:stCxn id="102" idx="6"/>
            <a:endCxn id="104" idx="2"/>
          </p:cNvCxnSpPr>
          <p:nvPr/>
        </p:nvCxnSpPr>
        <p:spPr>
          <a:xfrm flipV="1">
            <a:off x="4874654" y="4448353"/>
            <a:ext cx="199650" cy="43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/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E0529DB-120E-4F55-958D-A99A4585A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225" y="4254373"/>
                <a:ext cx="168118" cy="215444"/>
              </a:xfrm>
              <a:prstGeom prst="rect">
                <a:avLst/>
              </a:prstGeom>
              <a:blipFill>
                <a:blip r:embed="rId27"/>
                <a:stretch>
                  <a:fillRect r="-64286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/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1C8546-3377-4517-B491-C8BC3629C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48" y="3605759"/>
                <a:ext cx="168118" cy="215444"/>
              </a:xfrm>
              <a:prstGeom prst="rect">
                <a:avLst/>
              </a:prstGeom>
              <a:blipFill>
                <a:blip r:embed="rId2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/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5D7AF0E-A1D4-4EB1-B4B8-326AFFE3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90" y="4325539"/>
                <a:ext cx="168118" cy="215444"/>
              </a:xfrm>
              <a:prstGeom prst="rect">
                <a:avLst/>
              </a:prstGeom>
              <a:blipFill>
                <a:blip r:embed="rId29"/>
                <a:stretch>
                  <a:fillRect r="-259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7A9A6FA-0DCF-4067-82A7-53DCBF8C57EE}"/>
              </a:ext>
            </a:extLst>
          </p:cNvPr>
          <p:cNvSpPr/>
          <p:nvPr/>
        </p:nvSpPr>
        <p:spPr>
          <a:xfrm>
            <a:off x="2070145" y="3505186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/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C1481A4-917F-4BE7-9652-D0C11CB4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684" y="3464658"/>
                <a:ext cx="168118" cy="215444"/>
              </a:xfrm>
              <a:prstGeom prst="rect">
                <a:avLst/>
              </a:prstGeom>
              <a:blipFill>
                <a:blip r:embed="rId3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F0BA61E-7CCE-4216-A5B7-7A7AAF4BE101}"/>
              </a:ext>
            </a:extLst>
          </p:cNvPr>
          <p:cNvSpPr/>
          <p:nvPr/>
        </p:nvSpPr>
        <p:spPr>
          <a:xfrm>
            <a:off x="2076035" y="393786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/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EC971C-D5AA-4D60-B1FE-9AB4DB8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4" y="3897337"/>
                <a:ext cx="168118" cy="215444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A9D5D102-A748-442F-87EB-B2652F8B99CF}"/>
              </a:ext>
            </a:extLst>
          </p:cNvPr>
          <p:cNvSpPr/>
          <p:nvPr/>
        </p:nvSpPr>
        <p:spPr>
          <a:xfrm>
            <a:off x="2068535" y="431481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/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680F4C9-C62F-4FCD-80F5-1FE4BC03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74" y="4274283"/>
                <a:ext cx="168118" cy="215444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3BE186DE-F101-4F3C-AA64-E3511114D1A2}"/>
              </a:ext>
            </a:extLst>
          </p:cNvPr>
          <p:cNvSpPr/>
          <p:nvPr/>
        </p:nvSpPr>
        <p:spPr>
          <a:xfrm>
            <a:off x="2721020" y="351198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/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014DD8-ACF7-4000-BA1F-D5B245881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80" y="3468986"/>
                <a:ext cx="168118" cy="215444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10C9A65B-C8FA-4BDE-BCD5-3BF2C876525E}"/>
              </a:ext>
            </a:extLst>
          </p:cNvPr>
          <p:cNvSpPr/>
          <p:nvPr/>
        </p:nvSpPr>
        <p:spPr>
          <a:xfrm>
            <a:off x="2726910" y="3936128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/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3DE307-6AF9-406B-91B2-F6DC77B7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3890788"/>
                <a:ext cx="168118" cy="215444"/>
              </a:xfrm>
              <a:prstGeom prst="rect">
                <a:avLst/>
              </a:prstGeom>
              <a:blipFill>
                <a:blip r:embed="rId7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2DE0AA33-E133-4F1A-882C-6DB52E82CA36}"/>
              </a:ext>
            </a:extLst>
          </p:cNvPr>
          <p:cNvSpPr/>
          <p:nvPr/>
        </p:nvSpPr>
        <p:spPr>
          <a:xfrm>
            <a:off x="2719410" y="431913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/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F356629-6136-4BCC-8D51-4D0891C8E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80" y="4275721"/>
                <a:ext cx="168118" cy="215444"/>
              </a:xfrm>
              <a:prstGeom prst="rect">
                <a:avLst/>
              </a:prstGeom>
              <a:blipFill>
                <a:blip r:embed="rId8"/>
                <a:stretch>
                  <a:fillRect r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55D4F0-D39D-416B-95DF-58C7EE62E7E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238263" y="3589245"/>
            <a:ext cx="482757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6689F87-27C2-4245-B166-FAFAC3AEC34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2244153" y="4020187"/>
            <a:ext cx="482757" cy="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CAA1CC-307A-406D-B3FF-3DFB6923B49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36653" y="4398870"/>
            <a:ext cx="482757" cy="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E8DB5D7-7842-40BD-BDCD-106212B41384}"/>
              </a:ext>
            </a:extLst>
          </p:cNvPr>
          <p:cNvCxnSpPr>
            <a:cxnSpLocks/>
            <a:stCxn id="2" idx="6"/>
            <a:endCxn id="14" idx="1"/>
          </p:cNvCxnSpPr>
          <p:nvPr/>
        </p:nvCxnSpPr>
        <p:spPr>
          <a:xfrm>
            <a:off x="2238263" y="3589245"/>
            <a:ext cx="513267" cy="3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3C9210-CF81-4560-A1D8-91A5E24AD63D}"/>
              </a:ext>
            </a:extLst>
          </p:cNvPr>
          <p:cNvCxnSpPr>
            <a:cxnSpLocks/>
            <a:stCxn id="2" idx="6"/>
            <a:endCxn id="16" idx="1"/>
          </p:cNvCxnSpPr>
          <p:nvPr/>
        </p:nvCxnSpPr>
        <p:spPr>
          <a:xfrm>
            <a:off x="2238263" y="3589245"/>
            <a:ext cx="505767" cy="7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4A4AD-F0FA-4EBA-8793-DDF14862EC3E}"/>
              </a:ext>
            </a:extLst>
          </p:cNvPr>
          <p:cNvCxnSpPr>
            <a:cxnSpLocks/>
            <a:stCxn id="4" idx="6"/>
            <a:endCxn id="12" idx="3"/>
          </p:cNvCxnSpPr>
          <p:nvPr/>
        </p:nvCxnSpPr>
        <p:spPr>
          <a:xfrm flipV="1">
            <a:off x="2244153" y="3655482"/>
            <a:ext cx="501487" cy="36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EC26BF-094B-427E-808C-2B192B369FCE}"/>
              </a:ext>
            </a:extLst>
          </p:cNvPr>
          <p:cNvCxnSpPr>
            <a:cxnSpLocks/>
            <a:stCxn id="4" idx="6"/>
            <a:endCxn id="16" idx="1"/>
          </p:cNvCxnSpPr>
          <p:nvPr/>
        </p:nvCxnSpPr>
        <p:spPr>
          <a:xfrm>
            <a:off x="2244153" y="4021924"/>
            <a:ext cx="499877" cy="32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CE638A-6B8D-4EC4-805E-03F5F8F4A6AE}"/>
              </a:ext>
            </a:extLst>
          </p:cNvPr>
          <p:cNvCxnSpPr>
            <a:cxnSpLocks/>
            <a:stCxn id="10" idx="6"/>
            <a:endCxn id="14" idx="3"/>
          </p:cNvCxnSpPr>
          <p:nvPr/>
        </p:nvCxnSpPr>
        <p:spPr>
          <a:xfrm flipV="1">
            <a:off x="2236653" y="4079626"/>
            <a:ext cx="514877" cy="31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81E1ADA-D2E4-4C5A-9B05-6848E8D72C37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236653" y="3655482"/>
            <a:ext cx="508987" cy="74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/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555575C-53A3-4485-A2EB-B6C6D369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413" y="3360307"/>
                <a:ext cx="168118" cy="215444"/>
              </a:xfrm>
              <a:prstGeom prst="rect">
                <a:avLst/>
              </a:prstGeom>
              <a:blipFill>
                <a:blip r:embed="rId9"/>
                <a:stretch>
                  <a:fillRect r="-6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BA0B476A-9A8A-478E-B864-DB50E7C75C4F}"/>
              </a:ext>
            </a:extLst>
          </p:cNvPr>
          <p:cNvSpPr/>
          <p:nvPr/>
        </p:nvSpPr>
        <p:spPr>
          <a:xfrm>
            <a:off x="6073360" y="480319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/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F71E83-C2A1-4E5B-B601-232EBE8E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484434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7AEC126B-D02E-44BC-9F0B-F753233D2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352" y="4262900"/>
            <a:ext cx="255852" cy="25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C479C399-DBA9-440D-B5ED-49495A5E8DC0}"/>
              </a:ext>
            </a:extLst>
          </p:cNvPr>
          <p:cNvSpPr/>
          <p:nvPr/>
        </p:nvSpPr>
        <p:spPr>
          <a:xfrm>
            <a:off x="2955510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片包含 游戏机, 画, 食物&#10;&#10;描述已自动生成">
            <a:extLst>
              <a:ext uri="{FF2B5EF4-FFF2-40B4-BE49-F238E27FC236}">
                <a16:creationId xmlns:a16="http://schemas.microsoft.com/office/drawing/2014/main" id="{AAD9FF99-6D01-4098-A627-8C36E613D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3850189"/>
            <a:ext cx="198966" cy="25427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B8A8398-0EC7-48BF-BE4E-1161DCB7FD2B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2474384" y="397732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D02CFEA-819E-45E5-8FF4-C417F530C1AA}"/>
              </a:ext>
            </a:extLst>
          </p:cNvPr>
          <p:cNvSpPr/>
          <p:nvPr/>
        </p:nvSpPr>
        <p:spPr>
          <a:xfrm>
            <a:off x="3604754" y="389326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8A610A-4BC0-4E61-A19A-5C6E6CB01394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3123628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CB491A-39EC-4A7F-BAC3-B1E15004359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772872" y="397732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5D6DB-8E26-4EA8-9F7C-07CBCE3F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386514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5B50F-349E-47B7-BC45-34FACE9B4F44}"/>
              </a:ext>
            </a:extLst>
          </p:cNvPr>
          <p:cNvSpPr txBox="1"/>
          <p:nvPr/>
        </p:nvSpPr>
        <p:spPr>
          <a:xfrm>
            <a:off x="2502023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5F99F3-4641-4B43-A07B-8C0211668EA0}"/>
              </a:ext>
            </a:extLst>
          </p:cNvPr>
          <p:cNvSpPr txBox="1"/>
          <p:nvPr/>
        </p:nvSpPr>
        <p:spPr>
          <a:xfrm>
            <a:off x="3202588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C07621-37EA-4A70-AD99-04032D494BE7}"/>
              </a:ext>
            </a:extLst>
          </p:cNvPr>
          <p:cNvSpPr txBox="1"/>
          <p:nvPr/>
        </p:nvSpPr>
        <p:spPr>
          <a:xfrm>
            <a:off x="3840522" y="374246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/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252AC0B-11C3-491C-8771-1A0463205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3934421"/>
                <a:ext cx="396876" cy="76944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/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B5BBD49-A980-4C09-980E-6B29A1DB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3933564"/>
                <a:ext cx="396876" cy="7694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>
            <a:extLst>
              <a:ext uri="{FF2B5EF4-FFF2-40B4-BE49-F238E27FC236}">
                <a16:creationId xmlns:a16="http://schemas.microsoft.com/office/drawing/2014/main" id="{920C7EA8-5D46-490B-82F2-5CA3419012F2}"/>
              </a:ext>
            </a:extLst>
          </p:cNvPr>
          <p:cNvSpPr/>
          <p:nvPr/>
        </p:nvSpPr>
        <p:spPr>
          <a:xfrm>
            <a:off x="2955510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图片包含 游戏机, 画, 食物&#10;&#10;描述已自动生成">
            <a:extLst>
              <a:ext uri="{FF2B5EF4-FFF2-40B4-BE49-F238E27FC236}">
                <a16:creationId xmlns:a16="http://schemas.microsoft.com/office/drawing/2014/main" id="{F58A1D2A-803D-4D01-907B-397B0AA07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4656639"/>
            <a:ext cx="198966" cy="254279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0ABB1C-710C-47CE-AC83-BB038617CC09}"/>
              </a:ext>
            </a:extLst>
          </p:cNvPr>
          <p:cNvCxnSpPr>
            <a:cxnSpLocks/>
            <a:stCxn id="25" idx="3"/>
            <a:endCxn id="24" idx="2"/>
          </p:cNvCxnSpPr>
          <p:nvPr/>
        </p:nvCxnSpPr>
        <p:spPr>
          <a:xfrm flipV="1">
            <a:off x="2474384" y="4783778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8593F51-B97F-4DE5-9BC1-35CAF94DD114}"/>
              </a:ext>
            </a:extLst>
          </p:cNvPr>
          <p:cNvSpPr/>
          <p:nvPr/>
        </p:nvSpPr>
        <p:spPr>
          <a:xfrm>
            <a:off x="3604754" y="469971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41391A-72D2-419B-B12D-7152510ADC2B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3123628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5F62346-AB1E-4860-85BC-D27E6295D77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772872" y="4783778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EFB5BAC1-17EB-4999-B8D5-DD07266F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4671595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DD174D5-D090-4D03-A565-056368868CB5}"/>
              </a:ext>
            </a:extLst>
          </p:cNvPr>
          <p:cNvSpPr txBox="1"/>
          <p:nvPr/>
        </p:nvSpPr>
        <p:spPr>
          <a:xfrm>
            <a:off x="2502023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EFD0335-4D05-4B52-ADBE-A1C59C8C5A4C}"/>
              </a:ext>
            </a:extLst>
          </p:cNvPr>
          <p:cNvSpPr txBox="1"/>
          <p:nvPr/>
        </p:nvSpPr>
        <p:spPr>
          <a:xfrm>
            <a:off x="3202588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09E3C-F8A4-4C79-80A0-557E20AE15C6}"/>
              </a:ext>
            </a:extLst>
          </p:cNvPr>
          <p:cNvSpPr txBox="1"/>
          <p:nvPr/>
        </p:nvSpPr>
        <p:spPr>
          <a:xfrm>
            <a:off x="3840522" y="454891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/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5A66380-8531-4F84-A8FB-489F35A7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4740871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/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645426-90AF-40B1-8B53-AC2815FD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474001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F12DCFE7-B5D2-45B2-97FD-1083668D0726}"/>
              </a:ext>
            </a:extLst>
          </p:cNvPr>
          <p:cNvSpPr txBox="1"/>
          <p:nvPr/>
        </p:nvSpPr>
        <p:spPr>
          <a:xfrm>
            <a:off x="2112296" y="503035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44EBD56-2417-467C-9447-DDC6003108E7}"/>
              </a:ext>
            </a:extLst>
          </p:cNvPr>
          <p:cNvCxnSpPr>
            <a:cxnSpLocks/>
            <a:stCxn id="22" idx="3"/>
            <a:endCxn id="24" idx="4"/>
          </p:cNvCxnSpPr>
          <p:nvPr/>
        </p:nvCxnSpPr>
        <p:spPr>
          <a:xfrm flipV="1">
            <a:off x="2714947" y="4867837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911FBF6-C9C7-4A41-AD4A-250FA01E88B7}"/>
              </a:ext>
            </a:extLst>
          </p:cNvPr>
          <p:cNvSpPr txBox="1"/>
          <p:nvPr/>
        </p:nvSpPr>
        <p:spPr>
          <a:xfrm>
            <a:off x="2751460" y="4962587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453483C-050C-4DF3-B06C-4159BE885BAD}"/>
              </a:ext>
            </a:extLst>
          </p:cNvPr>
          <p:cNvSpPr txBox="1"/>
          <p:nvPr/>
        </p:nvSpPr>
        <p:spPr>
          <a:xfrm>
            <a:off x="2112295" y="5365240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6C9703AD-B3A4-45E9-94D3-356E193A59D5}"/>
              </a:ext>
            </a:extLst>
          </p:cNvPr>
          <p:cNvCxnSpPr>
            <a:cxnSpLocks/>
            <a:stCxn id="48" idx="3"/>
            <a:endCxn id="27" idx="4"/>
          </p:cNvCxnSpPr>
          <p:nvPr/>
        </p:nvCxnSpPr>
        <p:spPr>
          <a:xfrm flipV="1">
            <a:off x="2714946" y="4867837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404DF6D-CAE9-4E26-887E-4E5C727B3840}"/>
              </a:ext>
            </a:extLst>
          </p:cNvPr>
          <p:cNvSpPr txBox="1"/>
          <p:nvPr/>
        </p:nvSpPr>
        <p:spPr>
          <a:xfrm>
            <a:off x="3059457" y="528925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pic>
        <p:nvPicPr>
          <p:cNvPr id="56" name="图片 55" descr="图片包含 游戏机, 画, 食物&#10;&#10;描述已自动生成">
            <a:extLst>
              <a:ext uri="{FF2B5EF4-FFF2-40B4-BE49-F238E27FC236}">
                <a16:creationId xmlns:a16="http://schemas.microsoft.com/office/drawing/2014/main" id="{25655127-762A-496E-86D3-E00653FDE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4760115"/>
            <a:ext cx="198966" cy="254279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A8191A-DEC7-4203-9745-CEBEB2F4FC5A}"/>
              </a:ext>
            </a:extLst>
          </p:cNvPr>
          <p:cNvCxnSpPr>
            <a:cxnSpLocks/>
            <a:stCxn id="56" idx="3"/>
            <a:endCxn id="55" idx="2"/>
          </p:cNvCxnSpPr>
          <p:nvPr/>
        </p:nvCxnSpPr>
        <p:spPr>
          <a:xfrm flipV="1">
            <a:off x="5592234" y="488725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A09DEF2-F9BF-4328-AC71-263F6F90C018}"/>
              </a:ext>
            </a:extLst>
          </p:cNvPr>
          <p:cNvSpPr/>
          <p:nvPr/>
        </p:nvSpPr>
        <p:spPr>
          <a:xfrm>
            <a:off x="6638545" y="453160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F3C0CED-73E1-44E6-BAD9-0580714926FA}"/>
              </a:ext>
            </a:extLst>
          </p:cNvPr>
          <p:cNvCxnSpPr>
            <a:cxnSpLocks/>
            <a:stCxn id="58" idx="6"/>
            <a:endCxn id="103" idx="2"/>
          </p:cNvCxnSpPr>
          <p:nvPr/>
        </p:nvCxnSpPr>
        <p:spPr>
          <a:xfrm flipV="1">
            <a:off x="6806663" y="4611758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46CC275D-4F12-43B5-80AD-55D70721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4504866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8BA25B0C-04A1-408B-BFE0-2679BC9C93D7}"/>
              </a:ext>
            </a:extLst>
          </p:cNvPr>
          <p:cNvSpPr txBox="1"/>
          <p:nvPr/>
        </p:nvSpPr>
        <p:spPr>
          <a:xfrm>
            <a:off x="5619873" y="465239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7BDECAD-1131-4218-B216-59FAC57E0065}"/>
              </a:ext>
            </a:extLst>
          </p:cNvPr>
          <p:cNvSpPr txBox="1"/>
          <p:nvPr/>
        </p:nvSpPr>
        <p:spPr>
          <a:xfrm>
            <a:off x="6289011" y="418483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450</a:t>
            </a:r>
            <a:endParaRPr lang="zh-CN" altLang="en-US" sz="8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6EF494F-CD7A-49B2-B457-6D66CE2994E5}"/>
              </a:ext>
            </a:extLst>
          </p:cNvPr>
          <p:cNvSpPr txBox="1"/>
          <p:nvPr/>
        </p:nvSpPr>
        <p:spPr>
          <a:xfrm>
            <a:off x="6800234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650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/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A2366D4-E73C-45A0-AD57-B8C2FC0EB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4574462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AB30A8F6-1BEE-4B9D-9826-6B12AB59F5EA}"/>
              </a:ext>
            </a:extLst>
          </p:cNvPr>
          <p:cNvSpPr txBox="1"/>
          <p:nvPr/>
        </p:nvSpPr>
        <p:spPr>
          <a:xfrm>
            <a:off x="5223477" y="5055372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800A4A5-A2A5-494F-B43E-21ABE88EFB07}"/>
              </a:ext>
            </a:extLst>
          </p:cNvPr>
          <p:cNvCxnSpPr>
            <a:cxnSpLocks/>
            <a:stCxn id="67" idx="3"/>
            <a:endCxn id="55" idx="4"/>
          </p:cNvCxnSpPr>
          <p:nvPr/>
        </p:nvCxnSpPr>
        <p:spPr>
          <a:xfrm flipV="1">
            <a:off x="5826128" y="4971313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6C4EDD-BF9C-498B-BEBD-0FEB7AC68E2B}"/>
              </a:ext>
            </a:extLst>
          </p:cNvPr>
          <p:cNvSpPr txBox="1"/>
          <p:nvPr/>
        </p:nvSpPr>
        <p:spPr>
          <a:xfrm>
            <a:off x="5862641" y="498760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E5566D3-6CD7-48B7-A5E9-EFF9D3330A8D}"/>
              </a:ext>
            </a:extLst>
          </p:cNvPr>
          <p:cNvSpPr txBox="1"/>
          <p:nvPr/>
        </p:nvSpPr>
        <p:spPr>
          <a:xfrm>
            <a:off x="5223477" y="524895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53DE16A-0CCA-4208-AB09-203860B119AC}"/>
              </a:ext>
            </a:extLst>
          </p:cNvPr>
          <p:cNvCxnSpPr>
            <a:cxnSpLocks/>
            <a:stCxn id="70" idx="3"/>
            <a:endCxn id="103" idx="4"/>
          </p:cNvCxnSpPr>
          <p:nvPr/>
        </p:nvCxnSpPr>
        <p:spPr>
          <a:xfrm flipV="1">
            <a:off x="5826128" y="4695817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FEA3056-E5CD-4A20-B48F-9343F0C605C7}"/>
              </a:ext>
            </a:extLst>
          </p:cNvPr>
          <p:cNvSpPr txBox="1"/>
          <p:nvPr/>
        </p:nvSpPr>
        <p:spPr>
          <a:xfrm>
            <a:off x="6453544" y="516816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72209B1-6CE6-495B-935B-14A52478BA11}"/>
              </a:ext>
            </a:extLst>
          </p:cNvPr>
          <p:cNvCxnSpPr>
            <a:cxnSpLocks/>
            <a:stCxn id="1028" idx="3"/>
            <a:endCxn id="77" idx="2"/>
          </p:cNvCxnSpPr>
          <p:nvPr/>
        </p:nvCxnSpPr>
        <p:spPr>
          <a:xfrm>
            <a:off x="5613204" y="4390826"/>
            <a:ext cx="418068" cy="69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50469D74-BA9D-4429-AD3E-37D05144A4FE}"/>
              </a:ext>
            </a:extLst>
          </p:cNvPr>
          <p:cNvSpPr/>
          <p:nvPr/>
        </p:nvSpPr>
        <p:spPr>
          <a:xfrm>
            <a:off x="6031272" y="4307464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/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ACC27E9-244D-4E9B-9F8B-D213659B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43" y="4350083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D541B569-F33F-433F-AF85-2A105A455F7A}"/>
              </a:ext>
            </a:extLst>
          </p:cNvPr>
          <p:cNvSpPr txBox="1"/>
          <p:nvPr/>
        </p:nvSpPr>
        <p:spPr>
          <a:xfrm>
            <a:off x="5598140" y="418177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150</a:t>
            </a:r>
            <a:endParaRPr lang="zh-CN" altLang="en-US" sz="8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6ABEC81-EAE8-400A-96F8-88EFCD79FE33}"/>
              </a:ext>
            </a:extLst>
          </p:cNvPr>
          <p:cNvSpPr txBox="1"/>
          <p:nvPr/>
        </p:nvSpPr>
        <p:spPr>
          <a:xfrm>
            <a:off x="5223477" y="3994905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橘子个数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2CDE44F-50B6-422F-8EC9-613FD2853F5C}"/>
              </a:ext>
            </a:extLst>
          </p:cNvPr>
          <p:cNvSpPr txBox="1"/>
          <p:nvPr/>
        </p:nvSpPr>
        <p:spPr>
          <a:xfrm>
            <a:off x="5862641" y="3927135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3</a:t>
            </a:r>
            <a:endParaRPr lang="zh-CN" altLang="en-US" sz="800" dirty="0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809F59D-5714-4D55-A8EC-7D305B91589A}"/>
              </a:ext>
            </a:extLst>
          </p:cNvPr>
          <p:cNvCxnSpPr>
            <a:cxnSpLocks/>
            <a:stCxn id="83" idx="3"/>
            <a:endCxn id="77" idx="0"/>
          </p:cNvCxnSpPr>
          <p:nvPr/>
        </p:nvCxnSpPr>
        <p:spPr>
          <a:xfrm>
            <a:off x="5826128" y="4102627"/>
            <a:ext cx="289203" cy="20483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6243C0A6-1F87-4316-98CF-A347130157BF}"/>
              </a:ext>
            </a:extLst>
          </p:cNvPr>
          <p:cNvCxnSpPr>
            <a:cxnSpLocks/>
            <a:stCxn id="55" idx="6"/>
            <a:endCxn id="58" idx="4"/>
          </p:cNvCxnSpPr>
          <p:nvPr/>
        </p:nvCxnSpPr>
        <p:spPr>
          <a:xfrm flipV="1">
            <a:off x="6241478" y="4699719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B1F7C04B-4845-49C8-8540-6B34A7C4DAE1}"/>
              </a:ext>
            </a:extLst>
          </p:cNvPr>
          <p:cNvCxnSpPr>
            <a:cxnSpLocks/>
            <a:stCxn id="77" idx="6"/>
            <a:endCxn id="58" idx="0"/>
          </p:cNvCxnSpPr>
          <p:nvPr/>
        </p:nvCxnSpPr>
        <p:spPr>
          <a:xfrm>
            <a:off x="6199390" y="4391523"/>
            <a:ext cx="523214" cy="14007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5F0AEE1-7CCC-49B2-A358-0786F008ED4A}"/>
              </a:ext>
            </a:extLst>
          </p:cNvPr>
          <p:cNvSpPr txBox="1"/>
          <p:nvPr/>
        </p:nvSpPr>
        <p:spPr>
          <a:xfrm>
            <a:off x="6296462" y="472567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978220A3-F37D-4CFC-8BA0-C88EC1CC3DBA}"/>
              </a:ext>
            </a:extLst>
          </p:cNvPr>
          <p:cNvSpPr/>
          <p:nvPr/>
        </p:nvSpPr>
        <p:spPr>
          <a:xfrm>
            <a:off x="7159682" y="4527699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/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1D894FC-8483-4A89-A049-AABC970A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4569812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B3A725A-5B68-4E13-81A7-EBA91B1A6BDA}"/>
              </a:ext>
            </a:extLst>
          </p:cNvPr>
          <p:cNvCxnSpPr>
            <a:cxnSpLocks/>
            <a:stCxn id="103" idx="6"/>
            <a:endCxn id="61" idx="1"/>
          </p:cNvCxnSpPr>
          <p:nvPr/>
        </p:nvCxnSpPr>
        <p:spPr>
          <a:xfrm>
            <a:off x="7327800" y="4611758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A375A49-E9D0-4A84-9019-BBA513977258}"/>
              </a:ext>
            </a:extLst>
          </p:cNvPr>
          <p:cNvSpPr txBox="1"/>
          <p:nvPr/>
        </p:nvSpPr>
        <p:spPr>
          <a:xfrm>
            <a:off x="7298469" y="442666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715</a:t>
            </a:r>
            <a:endParaRPr lang="zh-CN" altLang="en-US" sz="800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235B7A5-9BF4-464A-8B47-5656BEB4C0ED}"/>
              </a:ext>
            </a:extLst>
          </p:cNvPr>
          <p:cNvSpPr/>
          <p:nvPr/>
        </p:nvSpPr>
        <p:spPr>
          <a:xfrm>
            <a:off x="6073360" y="2938777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/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FABEA079-807E-4F33-A30B-7CEF61C9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53" y="2979929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8" name="图片 127" descr="图片包含 游戏机, 画, 食物&#10;&#10;描述已自动生成">
            <a:extLst>
              <a:ext uri="{FF2B5EF4-FFF2-40B4-BE49-F238E27FC236}">
                <a16:creationId xmlns:a16="http://schemas.microsoft.com/office/drawing/2014/main" id="{54B45642-6037-472E-83F0-FD52CF271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68" y="2895697"/>
            <a:ext cx="198966" cy="254279"/>
          </a:xfrm>
          <a:prstGeom prst="rect">
            <a:avLst/>
          </a:prstGeom>
        </p:spPr>
      </p:pic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18EF21B-296E-45E9-A284-61079E399AC1}"/>
              </a:ext>
            </a:extLst>
          </p:cNvPr>
          <p:cNvCxnSpPr>
            <a:cxnSpLocks/>
            <a:stCxn id="128" idx="3"/>
            <a:endCxn id="125" idx="2"/>
          </p:cNvCxnSpPr>
          <p:nvPr/>
        </p:nvCxnSpPr>
        <p:spPr>
          <a:xfrm flipV="1">
            <a:off x="5592234" y="3022836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F901E46E-4110-455F-8317-EC9700F5A18D}"/>
              </a:ext>
            </a:extLst>
          </p:cNvPr>
          <p:cNvSpPr/>
          <p:nvPr/>
        </p:nvSpPr>
        <p:spPr>
          <a:xfrm>
            <a:off x="6638545" y="266718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9046F7DB-727F-4269-BC2B-D63476C5A08A}"/>
              </a:ext>
            </a:extLst>
          </p:cNvPr>
          <p:cNvCxnSpPr>
            <a:cxnSpLocks/>
            <a:stCxn id="130" idx="6"/>
            <a:endCxn id="153" idx="2"/>
          </p:cNvCxnSpPr>
          <p:nvPr/>
        </p:nvCxnSpPr>
        <p:spPr>
          <a:xfrm flipV="1">
            <a:off x="6806663" y="2747340"/>
            <a:ext cx="353019" cy="390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2" name="Picture 2">
            <a:extLst>
              <a:ext uri="{FF2B5EF4-FFF2-40B4-BE49-F238E27FC236}">
                <a16:creationId xmlns:a16="http://schemas.microsoft.com/office/drawing/2014/main" id="{2F95A9EF-B210-4EB2-BB53-7B01F0CA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35" y="2640448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C7CDB15A-B28E-422A-AFCE-662BA7522BE8}"/>
              </a:ext>
            </a:extLst>
          </p:cNvPr>
          <p:cNvSpPr txBox="1"/>
          <p:nvPr/>
        </p:nvSpPr>
        <p:spPr>
          <a:xfrm>
            <a:off x="562188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857E5DB-4E64-482A-A863-A3033925116F}"/>
              </a:ext>
            </a:extLst>
          </p:cNvPr>
          <p:cNvSpPr txBox="1"/>
          <p:nvPr/>
        </p:nvSpPr>
        <p:spPr>
          <a:xfrm>
            <a:off x="6073359" y="2251213"/>
            <a:ext cx="419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4000</a:t>
            </a:r>
            <a:endParaRPr lang="zh-CN" altLang="en-US" sz="80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91A7A7F-B600-4BA9-9695-D24BDAA108B2}"/>
              </a:ext>
            </a:extLst>
          </p:cNvPr>
          <p:cNvSpPr txBox="1"/>
          <p:nvPr/>
        </p:nvSpPr>
        <p:spPr>
          <a:xfrm>
            <a:off x="6754576" y="2568322"/>
            <a:ext cx="4034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4200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/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E36845B-2676-4422-A599-278B5A01E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66" y="2710044"/>
                <a:ext cx="396876" cy="76944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文本框 136">
            <a:extLst>
              <a:ext uri="{FF2B5EF4-FFF2-40B4-BE49-F238E27FC236}">
                <a16:creationId xmlns:a16="http://schemas.microsoft.com/office/drawing/2014/main" id="{8DF002CB-25ED-4985-8193-F0369D306198}"/>
              </a:ext>
            </a:extLst>
          </p:cNvPr>
          <p:cNvSpPr txBox="1"/>
          <p:nvPr/>
        </p:nvSpPr>
        <p:spPr>
          <a:xfrm>
            <a:off x="5223477" y="3190954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F35454A5-C0C5-4D1A-9AC8-6BEC1ECAAE0B}"/>
              </a:ext>
            </a:extLst>
          </p:cNvPr>
          <p:cNvCxnSpPr>
            <a:cxnSpLocks/>
            <a:stCxn id="137" idx="3"/>
            <a:endCxn id="125" idx="4"/>
          </p:cNvCxnSpPr>
          <p:nvPr/>
        </p:nvCxnSpPr>
        <p:spPr>
          <a:xfrm flipV="1">
            <a:off x="5826128" y="3106895"/>
            <a:ext cx="331291" cy="191781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32EAA78-057A-4DB9-9C41-54BD2EFCD4A1}"/>
              </a:ext>
            </a:extLst>
          </p:cNvPr>
          <p:cNvSpPr txBox="1"/>
          <p:nvPr/>
        </p:nvSpPr>
        <p:spPr>
          <a:xfrm>
            <a:off x="5862641" y="3123184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04C7336-8528-4EF4-ADF3-C6D3007B5C43}"/>
              </a:ext>
            </a:extLst>
          </p:cNvPr>
          <p:cNvSpPr txBox="1"/>
          <p:nvPr/>
        </p:nvSpPr>
        <p:spPr>
          <a:xfrm>
            <a:off x="5223477" y="3384537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B16B24C2-F680-4C95-A97F-FA0B9F65A45A}"/>
              </a:ext>
            </a:extLst>
          </p:cNvPr>
          <p:cNvCxnSpPr>
            <a:cxnSpLocks/>
            <a:stCxn id="140" idx="3"/>
            <a:endCxn id="153" idx="4"/>
          </p:cNvCxnSpPr>
          <p:nvPr/>
        </p:nvCxnSpPr>
        <p:spPr>
          <a:xfrm flipV="1">
            <a:off x="5826128" y="2831399"/>
            <a:ext cx="1417613" cy="660860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CBD3F4-A6FB-45B6-85BA-AFC9ADF2F42A}"/>
              </a:ext>
            </a:extLst>
          </p:cNvPr>
          <p:cNvSpPr txBox="1"/>
          <p:nvPr/>
        </p:nvSpPr>
        <p:spPr>
          <a:xfrm>
            <a:off x="6453544" y="3303746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356887FE-7829-46B0-9EC6-850DDBEE8CD0}"/>
              </a:ext>
            </a:extLst>
          </p:cNvPr>
          <p:cNvCxnSpPr>
            <a:cxnSpLocks/>
            <a:stCxn id="125" idx="6"/>
            <a:endCxn id="130" idx="4"/>
          </p:cNvCxnSpPr>
          <p:nvPr/>
        </p:nvCxnSpPr>
        <p:spPr>
          <a:xfrm flipV="1">
            <a:off x="6241478" y="2835301"/>
            <a:ext cx="481126" cy="18753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0371BCAE-F7EB-421B-945B-8A113BDE8983}"/>
              </a:ext>
            </a:extLst>
          </p:cNvPr>
          <p:cNvCxnSpPr>
            <a:cxnSpLocks/>
            <a:stCxn id="123" idx="3"/>
            <a:endCxn id="130" idx="0"/>
          </p:cNvCxnSpPr>
          <p:nvPr/>
        </p:nvCxnSpPr>
        <p:spPr>
          <a:xfrm>
            <a:off x="5902979" y="2469461"/>
            <a:ext cx="819625" cy="19772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0D40828-E859-4875-AEE9-C8FFF5C385AF}"/>
              </a:ext>
            </a:extLst>
          </p:cNvPr>
          <p:cNvSpPr txBox="1"/>
          <p:nvPr/>
        </p:nvSpPr>
        <p:spPr>
          <a:xfrm>
            <a:off x="6297262" y="2834288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36D6AE7-F25F-4B38-84A4-313AD463ACE2}"/>
              </a:ext>
            </a:extLst>
          </p:cNvPr>
          <p:cNvSpPr/>
          <p:nvPr/>
        </p:nvSpPr>
        <p:spPr>
          <a:xfrm>
            <a:off x="7159682" y="2663281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/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1279796D-B259-4E49-8A54-A860D0DD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03" y="2705394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5CC0C8E-2A97-4D9E-97FA-4AF507C6122A}"/>
              </a:ext>
            </a:extLst>
          </p:cNvPr>
          <p:cNvCxnSpPr>
            <a:cxnSpLocks/>
            <a:stCxn id="153" idx="6"/>
            <a:endCxn id="132" idx="1"/>
          </p:cNvCxnSpPr>
          <p:nvPr/>
        </p:nvCxnSpPr>
        <p:spPr>
          <a:xfrm>
            <a:off x="7327800" y="2747340"/>
            <a:ext cx="334835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CC8DB9D-883F-47E3-940B-DA9ADFAD8568}"/>
              </a:ext>
            </a:extLst>
          </p:cNvPr>
          <p:cNvSpPr txBox="1"/>
          <p:nvPr/>
        </p:nvSpPr>
        <p:spPr>
          <a:xfrm>
            <a:off x="7255877" y="2550909"/>
            <a:ext cx="462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4620</a:t>
            </a:r>
            <a:endParaRPr lang="zh-CN" altLang="en-US" sz="800" dirty="0"/>
          </a:p>
        </p:txBody>
      </p:sp>
      <p:pic>
        <p:nvPicPr>
          <p:cNvPr id="123" name="图片 122" descr="图片包含 容器, 篮子, 室内, 盒子&#10;&#10;描述已自动生成">
            <a:extLst>
              <a:ext uri="{FF2B5EF4-FFF2-40B4-BE49-F238E27FC236}">
                <a16:creationId xmlns:a16="http://schemas.microsoft.com/office/drawing/2014/main" id="{1B529E0C-098E-4239-BE3D-0F05A1F2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75" y="2193972"/>
            <a:ext cx="803704" cy="550977"/>
          </a:xfrm>
          <a:prstGeom prst="rect">
            <a:avLst/>
          </a:prstGeom>
        </p:spPr>
      </p:pic>
      <p:sp>
        <p:nvSpPr>
          <p:cNvPr id="161" name="椭圆 160">
            <a:extLst>
              <a:ext uri="{FF2B5EF4-FFF2-40B4-BE49-F238E27FC236}">
                <a16:creationId xmlns:a16="http://schemas.microsoft.com/office/drawing/2014/main" id="{E8C3D61B-A82E-4DD4-B52D-0DA11309F287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 descr="图片包含 游戏机, 画, 食物&#10;&#10;描述已自动生成">
            <a:extLst>
              <a:ext uri="{FF2B5EF4-FFF2-40B4-BE49-F238E27FC236}">
                <a16:creationId xmlns:a16="http://schemas.microsoft.com/office/drawing/2014/main" id="{ACE9A6D9-5D89-4943-B248-F9CB3E03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8" y="2268195"/>
            <a:ext cx="198966" cy="254279"/>
          </a:xfrm>
          <a:prstGeom prst="rect">
            <a:avLst/>
          </a:prstGeom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FB21C77E-1AC6-4C7F-AF1D-F756AD47126A}"/>
              </a:ext>
            </a:extLst>
          </p:cNvPr>
          <p:cNvCxnSpPr>
            <a:cxnSpLocks/>
            <a:stCxn id="162" idx="3"/>
            <a:endCxn id="161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1B22FB54-9B1F-48EE-B85E-2A15B4546A41}"/>
              </a:ext>
            </a:extLst>
          </p:cNvPr>
          <p:cNvSpPr/>
          <p:nvPr/>
        </p:nvSpPr>
        <p:spPr>
          <a:xfrm>
            <a:off x="3604754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C3953FD-F1E8-4758-AD2F-8E29BDA77FB9}"/>
              </a:ext>
            </a:extLst>
          </p:cNvPr>
          <p:cNvCxnSpPr>
            <a:cxnSpLocks/>
            <a:stCxn id="161" idx="6"/>
            <a:endCxn id="164" idx="2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2FA09F3-56EF-40EB-BC9B-EB2906C59909}"/>
              </a:ext>
            </a:extLst>
          </p:cNvPr>
          <p:cNvCxnSpPr>
            <a:cxnSpLocks/>
            <a:stCxn id="164" idx="6"/>
          </p:cNvCxnSpPr>
          <p:nvPr/>
        </p:nvCxnSpPr>
        <p:spPr>
          <a:xfrm>
            <a:off x="3772872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7" name="Picture 2">
            <a:extLst>
              <a:ext uri="{FF2B5EF4-FFF2-40B4-BE49-F238E27FC236}">
                <a16:creationId xmlns:a16="http://schemas.microsoft.com/office/drawing/2014/main" id="{EFE5F219-253F-422F-9193-5E1EECD2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397" y="2283151"/>
            <a:ext cx="213783" cy="2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3CC1C3AF-FC6E-43BC-8E61-3F64E8609D7D}"/>
              </a:ext>
            </a:extLst>
          </p:cNvPr>
          <p:cNvSpPr txBox="1"/>
          <p:nvPr/>
        </p:nvSpPr>
        <p:spPr>
          <a:xfrm>
            <a:off x="2502023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100</a:t>
            </a:r>
            <a:endParaRPr lang="zh-CN" altLang="en-US" sz="8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93AA3FE-01EC-41BB-9174-B5E0E9D30D8D}"/>
              </a:ext>
            </a:extLst>
          </p:cNvPr>
          <p:cNvSpPr txBox="1"/>
          <p:nvPr/>
        </p:nvSpPr>
        <p:spPr>
          <a:xfrm>
            <a:off x="3202588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200</a:t>
            </a:r>
            <a:endParaRPr lang="zh-CN" altLang="en-US" sz="8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FFDB170-541C-4D65-9B39-D9D3B172BFFB}"/>
              </a:ext>
            </a:extLst>
          </p:cNvPr>
          <p:cNvSpPr txBox="1"/>
          <p:nvPr/>
        </p:nvSpPr>
        <p:spPr>
          <a:xfrm>
            <a:off x="3840522" y="216047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220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/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9653EC22-E960-4463-B85D-4F842DF0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203" y="2352427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/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3AAA01DF-5C71-4448-B641-87ACF904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75" y="2351570"/>
                <a:ext cx="396876" cy="76944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文本框 172">
            <a:extLst>
              <a:ext uri="{FF2B5EF4-FFF2-40B4-BE49-F238E27FC236}">
                <a16:creationId xmlns:a16="http://schemas.microsoft.com/office/drawing/2014/main" id="{5F64230D-8813-4E22-A54C-271D217BB0E6}"/>
              </a:ext>
            </a:extLst>
          </p:cNvPr>
          <p:cNvSpPr txBox="1"/>
          <p:nvPr/>
        </p:nvSpPr>
        <p:spPr>
          <a:xfrm>
            <a:off x="2112296" y="2641913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苹果个数</a:t>
            </a:r>
          </a:p>
        </p:txBody>
      </p: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136F2DEF-A106-460B-B5EC-7364BDB5E73B}"/>
              </a:ext>
            </a:extLst>
          </p:cNvPr>
          <p:cNvCxnSpPr>
            <a:cxnSpLocks/>
            <a:stCxn id="173" idx="3"/>
            <a:endCxn id="161" idx="4"/>
          </p:cNvCxnSpPr>
          <p:nvPr/>
        </p:nvCxnSpPr>
        <p:spPr>
          <a:xfrm flipV="1">
            <a:off x="2714947" y="2479393"/>
            <a:ext cx="324622" cy="270242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9C0DC8C-E8F8-48BA-81BA-E190E0A606C0}"/>
              </a:ext>
            </a:extLst>
          </p:cNvPr>
          <p:cNvSpPr txBox="1"/>
          <p:nvPr/>
        </p:nvSpPr>
        <p:spPr>
          <a:xfrm>
            <a:off x="2751460" y="2574143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</a:t>
            </a:r>
            <a:endParaRPr lang="zh-CN" altLang="en-US" sz="8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BFF088C-00F9-4AF6-986A-DEEE423E986E}"/>
              </a:ext>
            </a:extLst>
          </p:cNvPr>
          <p:cNvSpPr txBox="1"/>
          <p:nvPr/>
        </p:nvSpPr>
        <p:spPr>
          <a:xfrm>
            <a:off x="2112295" y="2976796"/>
            <a:ext cx="602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增值税</a:t>
            </a:r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2B02BDD-F7F5-47CC-A7E6-0F31ED300490}"/>
              </a:ext>
            </a:extLst>
          </p:cNvPr>
          <p:cNvCxnSpPr>
            <a:cxnSpLocks/>
            <a:stCxn id="176" idx="3"/>
            <a:endCxn id="164" idx="4"/>
          </p:cNvCxnSpPr>
          <p:nvPr/>
        </p:nvCxnSpPr>
        <p:spPr>
          <a:xfrm flipV="1">
            <a:off x="2714946" y="2479393"/>
            <a:ext cx="973867" cy="60512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00F9D0-3063-477A-9AD5-158BB947587A}"/>
              </a:ext>
            </a:extLst>
          </p:cNvPr>
          <p:cNvSpPr txBox="1"/>
          <p:nvPr/>
        </p:nvSpPr>
        <p:spPr>
          <a:xfrm>
            <a:off x="3059457" y="2900811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2DBAC06E-E646-44DA-B2AD-E4B186CAA10F}"/>
              </a:ext>
            </a:extLst>
          </p:cNvPr>
          <p:cNvCxnSpPr>
            <a:cxnSpLocks/>
            <a:stCxn id="161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0C1DC6A9-4C57-4F40-996A-82FE57C59B81}"/>
              </a:ext>
            </a:extLst>
          </p:cNvPr>
          <p:cNvCxnSpPr>
            <a:cxnSpLocks/>
            <a:stCxn id="164" idx="3"/>
            <a:endCxn id="161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0CE80CC-7137-49B8-B7FB-6EA3D5F873A6}"/>
              </a:ext>
            </a:extLst>
          </p:cNvPr>
          <p:cNvCxnSpPr>
            <a:cxnSpLocks/>
            <a:endCxn id="164" idx="5"/>
          </p:cNvCxnSpPr>
          <p:nvPr/>
        </p:nvCxnSpPr>
        <p:spPr>
          <a:xfrm flipH="1">
            <a:off x="3748252" y="2454275"/>
            <a:ext cx="498311" cy="49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DA10FE-BB73-42A2-B214-22EB30FEBF35}"/>
              </a:ext>
            </a:extLst>
          </p:cNvPr>
          <p:cNvSpPr txBox="1"/>
          <p:nvPr/>
        </p:nvSpPr>
        <p:spPr>
          <a:xfrm>
            <a:off x="2557224" y="23919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2.2</a:t>
            </a:r>
            <a:endParaRPr lang="zh-CN" altLang="en-US" sz="8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1F1D5510-FEA4-4384-B1E2-BCFFD631A32F}"/>
              </a:ext>
            </a:extLst>
          </p:cNvPr>
          <p:cNvSpPr txBox="1"/>
          <p:nvPr/>
        </p:nvSpPr>
        <p:spPr>
          <a:xfrm>
            <a:off x="3233157" y="2390899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1.1</a:t>
            </a:r>
            <a:endParaRPr lang="zh-CN" altLang="en-US" sz="8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F6FE7428-2839-4D7B-B5DE-32DEA3ED3423}"/>
              </a:ext>
            </a:extLst>
          </p:cNvPr>
          <p:cNvSpPr txBox="1"/>
          <p:nvPr/>
        </p:nvSpPr>
        <p:spPr>
          <a:xfrm>
            <a:off x="3884605" y="2389212"/>
            <a:ext cx="3512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4307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5801ADB-AF79-4A96-886C-CF682CFFC90F}"/>
              </a:ext>
            </a:extLst>
          </p:cNvPr>
          <p:cNvSpPr/>
          <p:nvPr/>
        </p:nvSpPr>
        <p:spPr>
          <a:xfrm>
            <a:off x="2955510" y="2311275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C4E1E7A-D23F-4A5C-B2C4-AE867A096F8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474384" y="2395334"/>
            <a:ext cx="481126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693C19-EF1D-4164-B9A2-3D2EE3F6F3D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123628" y="2395334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/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4F73A2-4A0D-488D-B81D-1D2FAAE8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99" y="2326402"/>
                <a:ext cx="396876" cy="123111"/>
              </a:xfrm>
              <a:prstGeom prst="rect">
                <a:avLst/>
              </a:prstGeom>
              <a:blipFill>
                <a:blip r:embed="rId3"/>
                <a:stretch>
                  <a:fillRect t="-500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D9F92F3-AA08-4FAA-A268-DBC79B67EF6B}"/>
              </a:ext>
            </a:extLst>
          </p:cNvPr>
          <p:cNvCxnSpPr>
            <a:cxnSpLocks/>
            <a:stCxn id="2" idx="3"/>
          </p:cNvCxnSpPr>
          <p:nvPr/>
        </p:nvCxnSpPr>
        <p:spPr>
          <a:xfrm flipH="1" flipV="1">
            <a:off x="2468563" y="2449513"/>
            <a:ext cx="511567" cy="52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DAB2DF3-F4B9-4683-A398-D12C7849A6D8}"/>
              </a:ext>
            </a:extLst>
          </p:cNvPr>
          <p:cNvCxnSpPr>
            <a:cxnSpLocks/>
            <a:endCxn id="2" idx="5"/>
          </p:cNvCxnSpPr>
          <p:nvPr/>
        </p:nvCxnSpPr>
        <p:spPr>
          <a:xfrm flipH="1">
            <a:off x="3099008" y="2454773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/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0B66E5-0C45-48A6-B45F-F37549D6E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29" y="2267788"/>
                <a:ext cx="86434" cy="123111"/>
              </a:xfrm>
              <a:prstGeom prst="rect">
                <a:avLst/>
              </a:prstGeom>
              <a:blipFill>
                <a:blip r:embed="rId4"/>
                <a:stretch>
                  <a:fillRect l="-21429" r="-7143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/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3798091-5441-4CB8-AEE6-1B62244FE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2" y="2479393"/>
                <a:ext cx="231281" cy="234103"/>
              </a:xfrm>
              <a:prstGeom prst="rect">
                <a:avLst/>
              </a:prstGeom>
              <a:blipFill>
                <a:blip r:embed="rId5"/>
                <a:stretch>
                  <a:fillRect l="-10526" t="-7895" r="-15789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/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8A572B-7CD1-461F-A049-7D1CD1D1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75" y="2272223"/>
                <a:ext cx="88294" cy="123111"/>
              </a:xfrm>
              <a:prstGeom prst="rect">
                <a:avLst/>
              </a:prstGeom>
              <a:blipFill>
                <a:blip r:embed="rId6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/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BAC8EC-3094-46E6-B973-0DF437B4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84" y="2534888"/>
                <a:ext cx="97013" cy="123111"/>
              </a:xfrm>
              <a:prstGeom prst="rect">
                <a:avLst/>
              </a:prstGeom>
              <a:blipFill>
                <a:blip r:embed="rId7"/>
                <a:stretch>
                  <a:fillRect l="-25000" r="-187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11805488-35EF-4377-B937-96ACBABD2EC6}"/>
              </a:ext>
            </a:extLst>
          </p:cNvPr>
          <p:cNvSpPr/>
          <p:nvPr/>
        </p:nvSpPr>
        <p:spPr>
          <a:xfrm>
            <a:off x="2901535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937F28-E92B-4E6E-919B-4FF134ECE84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514846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9172616-7EEB-4FC7-910B-C7F25971564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>
          <a:xfrm>
            <a:off x="3069653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/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DA47E90-019F-4962-B829-17CA1D7B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37" y="1278451"/>
                <a:ext cx="396876" cy="12311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51E0168-AAE2-416E-8BCE-D68BECB075F0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2474384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64CBB29-D055-4E18-9070-21CE012CA6C2}"/>
              </a:ext>
            </a:extLst>
          </p:cNvPr>
          <p:cNvCxnSpPr>
            <a:cxnSpLocks/>
            <a:stCxn id="40" idx="3"/>
            <a:endCxn id="30" idx="5"/>
          </p:cNvCxnSpPr>
          <p:nvPr/>
        </p:nvCxnSpPr>
        <p:spPr>
          <a:xfrm flipH="1" flipV="1">
            <a:off x="3045033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/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59975EC-DADE-4AAB-90EC-025373A8B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90" y="1040815"/>
                <a:ext cx="86434" cy="123111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/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62E87CC-303A-4FBD-9BB5-5E74E8AA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2388830" y="1199300"/>
                <a:ext cx="398507" cy="234103"/>
              </a:xfrm>
              <a:prstGeom prst="rect">
                <a:avLst/>
              </a:prstGeom>
              <a:blipFill>
                <a:blip r:embed="rId10"/>
                <a:stretch>
                  <a:fillRect l="-6494" t="-3125" r="-259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/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C3F602-D470-4B4E-87C3-860373E16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00" y="1226061"/>
                <a:ext cx="71430" cy="123111"/>
              </a:xfrm>
              <a:prstGeom prst="rect">
                <a:avLst/>
              </a:prstGeom>
              <a:blipFill>
                <a:blip r:embed="rId11"/>
                <a:stretch>
                  <a:fillRect l="-25000" r="-25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/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77B511D-4209-45D2-9FC8-C51997BA8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82" y="1437650"/>
                <a:ext cx="272254" cy="234103"/>
              </a:xfrm>
              <a:prstGeom prst="rect">
                <a:avLst/>
              </a:prstGeom>
              <a:blipFill>
                <a:blip r:embed="rId12"/>
                <a:stretch>
                  <a:fillRect l="-8889" t="-5263" r="-222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EC68D1A4-DDB1-419C-BBDE-60123CC62113}"/>
              </a:ext>
            </a:extLst>
          </p:cNvPr>
          <p:cNvSpPr/>
          <p:nvPr/>
        </p:nvSpPr>
        <p:spPr>
          <a:xfrm>
            <a:off x="3566094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4D7EDD-B60B-4A2C-9F3A-6DD09994F201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734212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CAE22D-7DF5-43A8-A982-74D5B728C003}"/>
              </a:ext>
            </a:extLst>
          </p:cNvPr>
          <p:cNvCxnSpPr>
            <a:cxnSpLocks/>
            <a:endCxn id="40" idx="5"/>
          </p:cNvCxnSpPr>
          <p:nvPr/>
        </p:nvCxnSpPr>
        <p:spPr>
          <a:xfrm flipH="1">
            <a:off x="3709592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/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6A9A15-96AE-4C5E-B351-3DAE3866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59" y="1229111"/>
                <a:ext cx="80278" cy="123111"/>
              </a:xfrm>
              <a:prstGeom prst="rect">
                <a:avLst/>
              </a:prstGeom>
              <a:blipFill>
                <a:blip r:embed="rId1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/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3A86E21-6FB4-4A34-94C4-A167035A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3" y="1433231"/>
                <a:ext cx="137986" cy="234038"/>
              </a:xfrm>
              <a:prstGeom prst="rect">
                <a:avLst/>
              </a:prstGeom>
              <a:blipFill>
                <a:blip r:embed="rId14"/>
                <a:stretch>
                  <a:fillRect l="-17391" t="-2564" r="-13043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A27A3D-0747-4DA9-915F-F32FD33A74DF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2525641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/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376FEC-8978-4CAE-9C73-4DA1692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02" y="1539758"/>
                <a:ext cx="88294" cy="123111"/>
              </a:xfrm>
              <a:prstGeom prst="rect">
                <a:avLst/>
              </a:prstGeom>
              <a:blipFill>
                <a:blip r:embed="rId15"/>
                <a:stretch>
                  <a:fillRect l="-35714" r="-2857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/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B41F155-4793-436F-9CEE-D10DD5C4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15" y="1303005"/>
                <a:ext cx="396876" cy="923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626C9F72-35CF-4C89-9696-5D66B7694D40}"/>
              </a:ext>
            </a:extLst>
          </p:cNvPr>
          <p:cNvSpPr/>
          <p:nvPr/>
        </p:nvSpPr>
        <p:spPr>
          <a:xfrm>
            <a:off x="5232254" y="126511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B328917-7A78-40D5-9AB1-C0DF36018A2A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4845565" y="989295"/>
            <a:ext cx="386689" cy="35987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89719C1-390E-4595-AD45-BB859E83644B}"/>
              </a:ext>
            </a:extLst>
          </p:cNvPr>
          <p:cNvCxnSpPr>
            <a:cxnSpLocks/>
            <a:stCxn id="45" idx="6"/>
            <a:endCxn id="58" idx="2"/>
          </p:cNvCxnSpPr>
          <p:nvPr/>
        </p:nvCxnSpPr>
        <p:spPr>
          <a:xfrm>
            <a:off x="5400372" y="1349172"/>
            <a:ext cx="496441" cy="305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/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01EF37-BC71-49B3-8E93-E4139F1DB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56" y="1278451"/>
                <a:ext cx="396876" cy="123111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00B86A2-D342-4DD2-9939-E8FD6D7FF078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5103" y="1019175"/>
            <a:ext cx="451771" cy="3894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E58C8DD-E6CF-449F-914B-D1128C94C3E0}"/>
              </a:ext>
            </a:extLst>
          </p:cNvPr>
          <p:cNvCxnSpPr>
            <a:cxnSpLocks/>
            <a:stCxn id="58" idx="3"/>
            <a:endCxn id="45" idx="5"/>
          </p:cNvCxnSpPr>
          <p:nvPr/>
        </p:nvCxnSpPr>
        <p:spPr>
          <a:xfrm flipH="1" flipV="1">
            <a:off x="5375752" y="1408611"/>
            <a:ext cx="545681" cy="305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/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2A03294-53C3-4175-8CD2-CEC725C9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09" y="1040815"/>
                <a:ext cx="86434" cy="123111"/>
              </a:xfrm>
              <a:prstGeom prst="rect">
                <a:avLst/>
              </a:prstGeom>
              <a:blipFill>
                <a:blip r:embed="rId18"/>
                <a:stretch>
                  <a:fillRect l="-21429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/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)∙1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0442B35-DDD6-4E1A-92B7-83227305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4652">
                <a:off x="4647928" y="1254795"/>
                <a:ext cx="541751" cy="123111"/>
              </a:xfrm>
              <a:prstGeom prst="rect">
                <a:avLst/>
              </a:prstGeom>
              <a:blipFill>
                <a:blip r:embed="rId19"/>
                <a:stretch>
                  <a:fillRect l="-3333" r="-111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/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CF24B82-F881-4CE5-85E7-034282E6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19" y="1226061"/>
                <a:ext cx="71430" cy="123111"/>
              </a:xfrm>
              <a:prstGeom prst="rect">
                <a:avLst/>
              </a:prstGeom>
              <a:blipFill>
                <a:blip r:embed="rId20"/>
                <a:stretch>
                  <a:fillRect l="-36364" r="-2727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/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766799C-FDD6-47E2-B7BB-CB024CAE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601" y="1437650"/>
                <a:ext cx="258148" cy="123111"/>
              </a:xfrm>
              <a:prstGeom prst="rect">
                <a:avLst/>
              </a:prstGeom>
              <a:blipFill>
                <a:blip r:embed="rId21"/>
                <a:stretch>
                  <a:fillRect l="-9302" r="-69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C7EF7CEF-DD3B-43B4-AA36-DC57D617F176}"/>
              </a:ext>
            </a:extLst>
          </p:cNvPr>
          <p:cNvSpPr/>
          <p:nvPr/>
        </p:nvSpPr>
        <p:spPr>
          <a:xfrm>
            <a:off x="5896813" y="1268163"/>
            <a:ext cx="168118" cy="168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B026E50-51F4-4484-A771-8F5CF5A22BD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6064931" y="1352222"/>
            <a:ext cx="481126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48A3E3C-2572-43AB-B7BF-A5A5B710374C}"/>
              </a:ext>
            </a:extLst>
          </p:cNvPr>
          <p:cNvCxnSpPr>
            <a:cxnSpLocks/>
            <a:endCxn id="58" idx="5"/>
          </p:cNvCxnSpPr>
          <p:nvPr/>
        </p:nvCxnSpPr>
        <p:spPr>
          <a:xfrm flipH="1">
            <a:off x="6040311" y="1411661"/>
            <a:ext cx="5303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/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00FBC43-100E-4DFE-A7DF-C3C8E001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878" y="1229111"/>
                <a:ext cx="80278" cy="123111"/>
              </a:xfrm>
              <a:prstGeom prst="rect">
                <a:avLst/>
              </a:prstGeom>
              <a:blipFill>
                <a:blip r:embed="rId22"/>
                <a:stretch>
                  <a:fillRect l="-23077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/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F095109-680A-430B-95D7-4CF73D779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002" y="1433231"/>
                <a:ext cx="84959" cy="123111"/>
              </a:xfrm>
              <a:prstGeom prst="rect">
                <a:avLst/>
              </a:prstGeom>
              <a:blipFill>
                <a:blip r:embed="rId23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6BED1DA-E77E-447C-841F-1B73D032830F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4856360" y="1408611"/>
            <a:ext cx="400514" cy="28568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/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7080599-3664-4A7F-894D-316504B08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21" y="1539758"/>
                <a:ext cx="88294" cy="123111"/>
              </a:xfrm>
              <a:prstGeom prst="rect">
                <a:avLst/>
              </a:prstGeom>
              <a:blipFill>
                <a:blip r:embed="rId24"/>
                <a:stretch>
                  <a:fillRect l="-26667" r="-2666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/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latin typeface="Cambria Math" panose="02040503050406030204" pitchFamily="18" charset="0"/>
                        </a:rPr>
                        <m:t>∗∗2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23B8EA-FBC4-46F8-91F0-49B0F274B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34" y="1303005"/>
                <a:ext cx="396876" cy="92333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/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4B4798-3BB4-475C-A7A2-ACB7BC23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7748" y="1573062"/>
                <a:ext cx="252571" cy="12311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/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5277F31F-E77F-44DB-B9B7-0451707DA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64" y="1704145"/>
                <a:ext cx="411138" cy="123111"/>
              </a:xfrm>
              <a:prstGeom prst="rect">
                <a:avLst/>
              </a:prstGeom>
              <a:blipFill>
                <a:blip r:embed="rId27"/>
                <a:stretch>
                  <a:fillRect l="-4478" t="-5000" r="-895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71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970</Words>
  <Application>Microsoft Office PowerPoint</Application>
  <PresentationFormat>宽屏</PresentationFormat>
  <Paragraphs>696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深度学习入门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岱川</dc:creator>
  <cp:lastModifiedBy>杨 岱川</cp:lastModifiedBy>
  <cp:revision>74</cp:revision>
  <dcterms:created xsi:type="dcterms:W3CDTF">2019-12-02T13:19:42Z</dcterms:created>
  <dcterms:modified xsi:type="dcterms:W3CDTF">2020-03-11T15:58:37Z</dcterms:modified>
</cp:coreProperties>
</file>