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76" autoAdjust="0"/>
  </p:normalViewPr>
  <p:slideViewPr>
    <p:cSldViewPr snapToGrid="0">
      <p:cViewPr>
        <p:scale>
          <a:sx n="200" d="100"/>
          <a:sy n="200" d="100"/>
        </p:scale>
        <p:origin x="-116" y="-2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87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Affine   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1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1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乘法层和加法层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0.png"/><Relationship Id="rId21" Type="http://schemas.openxmlformats.org/officeDocument/2006/relationships/image" Target="../media/image136.png"/><Relationship Id="rId7" Type="http://schemas.openxmlformats.org/officeDocument/2006/relationships/image" Target="../media/image123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15.png"/><Relationship Id="rId19" Type="http://schemas.openxmlformats.org/officeDocument/2006/relationships/image" Target="../media/image134.png"/><Relationship Id="rId31" Type="http://schemas.openxmlformats.org/officeDocument/2006/relationships/image" Target="../media/image144.png"/><Relationship Id="rId4" Type="http://schemas.openxmlformats.org/officeDocument/2006/relationships/image" Target="../media/image111.png"/><Relationship Id="rId9" Type="http://schemas.openxmlformats.org/officeDocument/2006/relationships/image" Target="../media/image125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68.png"/><Relationship Id="rId39" Type="http://schemas.openxmlformats.org/officeDocument/2006/relationships/image" Target="../media/image181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34" Type="http://schemas.openxmlformats.org/officeDocument/2006/relationships/image" Target="../media/image176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33" Type="http://schemas.openxmlformats.org/officeDocument/2006/relationships/image" Target="../media/image175.png"/><Relationship Id="rId38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32" Type="http://schemas.openxmlformats.org/officeDocument/2006/relationships/image" Target="../media/image174.png"/><Relationship Id="rId37" Type="http://schemas.openxmlformats.org/officeDocument/2006/relationships/image" Target="../media/image179.png"/><Relationship Id="rId40" Type="http://schemas.openxmlformats.org/officeDocument/2006/relationships/image" Target="../media/image182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70.png"/><Relationship Id="rId36" Type="http://schemas.openxmlformats.org/officeDocument/2006/relationships/image" Target="../media/image178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31" Type="http://schemas.openxmlformats.org/officeDocument/2006/relationships/image" Target="../media/image173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Relationship Id="rId27" Type="http://schemas.openxmlformats.org/officeDocument/2006/relationships/image" Target="../media/image169.png"/><Relationship Id="rId30" Type="http://schemas.openxmlformats.org/officeDocument/2006/relationships/image" Target="../media/image172.png"/><Relationship Id="rId35" Type="http://schemas.openxmlformats.org/officeDocument/2006/relationships/image" Target="../media/image1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9" Type="http://schemas.openxmlformats.org/officeDocument/2006/relationships/image" Target="../media/image219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34" Type="http://schemas.openxmlformats.org/officeDocument/2006/relationships/image" Target="../media/image214.png"/><Relationship Id="rId42" Type="http://schemas.openxmlformats.org/officeDocument/2006/relationships/image" Target="../media/image222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33" Type="http://schemas.openxmlformats.org/officeDocument/2006/relationships/image" Target="../media/image213.png"/><Relationship Id="rId38" Type="http://schemas.openxmlformats.org/officeDocument/2006/relationships/image" Target="../media/image218.png"/><Relationship Id="rId46" Type="http://schemas.openxmlformats.org/officeDocument/2006/relationships/image" Target="../media/image2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29" Type="http://schemas.openxmlformats.org/officeDocument/2006/relationships/image" Target="../media/image209.png"/><Relationship Id="rId41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32" Type="http://schemas.openxmlformats.org/officeDocument/2006/relationships/image" Target="../media/image212.png"/><Relationship Id="rId37" Type="http://schemas.openxmlformats.org/officeDocument/2006/relationships/image" Target="../media/image217.png"/><Relationship Id="rId40" Type="http://schemas.openxmlformats.org/officeDocument/2006/relationships/image" Target="../media/image220.png"/><Relationship Id="rId45" Type="http://schemas.openxmlformats.org/officeDocument/2006/relationships/image" Target="../media/image225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36" Type="http://schemas.openxmlformats.org/officeDocument/2006/relationships/image" Target="../media/image216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31" Type="http://schemas.openxmlformats.org/officeDocument/2006/relationships/image" Target="../media/image211.png"/><Relationship Id="rId44" Type="http://schemas.openxmlformats.org/officeDocument/2006/relationships/image" Target="../media/image224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Relationship Id="rId30" Type="http://schemas.openxmlformats.org/officeDocument/2006/relationships/image" Target="../media/image210.png"/><Relationship Id="rId35" Type="http://schemas.openxmlformats.org/officeDocument/2006/relationships/image" Target="../media/image215.png"/><Relationship Id="rId43" Type="http://schemas.openxmlformats.org/officeDocument/2006/relationships/image" Target="../media/image2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3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相关配图</a:t>
            </a:r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D3DACB2-A292-4554-8149-C02F8A2CC161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E1CE88-B851-4BA2-A3A2-C09802B725C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58514" y="109184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4F5B90-7F0C-45A0-A682-1E30CAD1333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400372" y="134917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/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blipFill>
                <a:blip r:embed="rId5"/>
                <a:stretch>
                  <a:fillRect l="-23077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2F73E2-9C6F-4DC8-B2D1-9FCDE30B2A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945063" y="140861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/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E714B2F-CF56-4142-AF5A-6F77C28670B5}"/>
              </a:ext>
            </a:extLst>
          </p:cNvPr>
          <p:cNvSpPr/>
          <p:nvPr/>
        </p:nvSpPr>
        <p:spPr>
          <a:xfrm>
            <a:off x="6328915" y="123962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/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F8D7E-9FD8-432D-9055-3419D765746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34833" y="105509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EDD84F-973B-465C-8E27-DAEEE0A6794C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497033" y="132368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FCBA6-E26F-4414-B616-9D27BF1AF44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966582" y="138312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/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blipFill>
                <a:blip r:embed="rId7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/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/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9D753204-A64D-446B-A6C9-8A95CE6F7454}"/>
              </a:ext>
            </a:extLst>
          </p:cNvPr>
          <p:cNvSpPr/>
          <p:nvPr/>
        </p:nvSpPr>
        <p:spPr>
          <a:xfrm>
            <a:off x="5367017" y="270815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2DF7B2-956F-47FC-8989-E35350E04F0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1232" y="2573445"/>
            <a:ext cx="305785" cy="21876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3C2EA-EF90-4A3C-ACFC-22AEA82E6A4A}"/>
              </a:ext>
            </a:extLst>
          </p:cNvPr>
          <p:cNvCxnSpPr>
            <a:cxnSpLocks/>
            <a:stCxn id="52" idx="6"/>
            <a:endCxn id="62" idx="2"/>
          </p:cNvCxnSpPr>
          <p:nvPr/>
        </p:nvCxnSpPr>
        <p:spPr>
          <a:xfrm>
            <a:off x="5535135" y="2792210"/>
            <a:ext cx="26838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/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/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/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blipFill>
                <a:blip r:embed="rId10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703D53-8907-4177-9DFE-6A0BF118C0CC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079826" y="285164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/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云形 59">
            <a:extLst>
              <a:ext uri="{FF2B5EF4-FFF2-40B4-BE49-F238E27FC236}">
                <a16:creationId xmlns:a16="http://schemas.microsoft.com/office/drawing/2014/main" id="{EB32A554-C345-48A1-B59C-739CDF5D0E83}"/>
              </a:ext>
            </a:extLst>
          </p:cNvPr>
          <p:cNvSpPr/>
          <p:nvPr/>
        </p:nvSpPr>
        <p:spPr>
          <a:xfrm>
            <a:off x="4654551" y="2316164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云形 60">
            <a:extLst>
              <a:ext uri="{FF2B5EF4-FFF2-40B4-BE49-F238E27FC236}">
                <a16:creationId xmlns:a16="http://schemas.microsoft.com/office/drawing/2014/main" id="{F0C55C95-FF73-401C-9B21-C04DE81E7520}"/>
              </a:ext>
            </a:extLst>
          </p:cNvPr>
          <p:cNvSpPr/>
          <p:nvPr/>
        </p:nvSpPr>
        <p:spPr>
          <a:xfrm>
            <a:off x="4611603" y="2924640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C824BCFB-9745-40DA-990D-3231500A6657}"/>
              </a:ext>
            </a:extLst>
          </p:cNvPr>
          <p:cNvSpPr/>
          <p:nvPr/>
        </p:nvSpPr>
        <p:spPr>
          <a:xfrm>
            <a:off x="5802023" y="2627887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69819D-1673-44D7-9B23-ECDBB6531973}"/>
              </a:ext>
            </a:extLst>
          </p:cNvPr>
          <p:cNvCxnSpPr>
            <a:cxnSpLocks/>
            <a:stCxn id="62" idx="0"/>
            <a:endCxn id="71" idx="1"/>
          </p:cNvCxnSpPr>
          <p:nvPr/>
        </p:nvCxnSpPr>
        <p:spPr>
          <a:xfrm flipV="1">
            <a:off x="6283296" y="2790094"/>
            <a:ext cx="248640" cy="21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8ABC23-2659-4D96-8FAE-7B8148448542}"/>
              </a:ext>
            </a:extLst>
          </p:cNvPr>
          <p:cNvSpPr txBox="1"/>
          <p:nvPr/>
        </p:nvSpPr>
        <p:spPr>
          <a:xfrm>
            <a:off x="4629704" y="2345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255BC4-5DD5-4B0B-A2DA-A2C1108A1719}"/>
              </a:ext>
            </a:extLst>
          </p:cNvPr>
          <p:cNvSpPr txBox="1"/>
          <p:nvPr/>
        </p:nvSpPr>
        <p:spPr>
          <a:xfrm>
            <a:off x="4594644" y="2956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676612-E2C6-4816-A35A-93F91D19CCF5}"/>
              </a:ext>
            </a:extLst>
          </p:cNvPr>
          <p:cNvSpPr txBox="1"/>
          <p:nvPr/>
        </p:nvSpPr>
        <p:spPr>
          <a:xfrm>
            <a:off x="5783034" y="26587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/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blipFill>
                <a:blip r:embed="rId11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B9DB8E42-ED2D-4EE3-96D9-79F352BEEF72}"/>
              </a:ext>
            </a:extLst>
          </p:cNvPr>
          <p:cNvSpPr/>
          <p:nvPr/>
        </p:nvSpPr>
        <p:spPr>
          <a:xfrm>
            <a:off x="5232254" y="35225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53D918-E2B5-406B-B31F-407C76AD98C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958514" y="17898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F085CB-F3D5-496D-95B9-D72A9D88DDE5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00372" y="43631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/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/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/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blipFill>
                <a:blip r:embed="rId14"/>
                <a:stretch>
                  <a:fillRect l="-17391" r="-1304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048B3-CDAD-4F3A-9518-B3CA346A3C7B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4945063" y="49575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/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35714" r="-2142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260C6904-CCD1-4234-A59C-750CF625689B}"/>
              </a:ext>
            </a:extLst>
          </p:cNvPr>
          <p:cNvSpPr/>
          <p:nvPr/>
        </p:nvSpPr>
        <p:spPr>
          <a:xfrm>
            <a:off x="6328915" y="32676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/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670DA20-C788-47D5-8057-FAF66B8913A0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34833" y="14223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D3E3BFC-B657-469C-978B-C960A03D997D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497033" y="41082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BFAFE48-757D-400D-B46A-474DC99224F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5966582" y="47026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/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/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/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021477FA-6887-43C9-911C-7753B4DB0C09}"/>
              </a:ext>
            </a:extLst>
          </p:cNvPr>
          <p:cNvSpPr/>
          <p:nvPr/>
        </p:nvSpPr>
        <p:spPr>
          <a:xfrm>
            <a:off x="8510347" y="18084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9408070-491F-4F26-875F-3B3FF4780935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8236607" y="1635162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C284E16-87E8-478A-AD64-90CB86408A0C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678465" y="1892490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/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/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blipFill>
                <a:blip r:embed="rId19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/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blipFill>
                <a:blip r:embed="rId20"/>
                <a:stretch>
                  <a:fillRect l="-15385" r="-153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EB4BE-CE48-4E36-AB89-4ACC0FAEDE42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223156" y="195192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/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blipFill>
                <a:blip r:embed="rId21"/>
                <a:stretch>
                  <a:fillRect l="-35714" r="-2857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6AE4135A-85A1-462F-A2A1-B55713930035}"/>
              </a:ext>
            </a:extLst>
          </p:cNvPr>
          <p:cNvSpPr/>
          <p:nvPr/>
        </p:nvSpPr>
        <p:spPr>
          <a:xfrm>
            <a:off x="9607008" y="17829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77E65E-DD0F-4C47-8A6C-D208BFB36D4E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9212926" y="1598416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726A635-EB39-4949-8657-1762FFF84D84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9775126" y="1866999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58DD09A-E3F2-4ECA-A179-898BDA990D7F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44675" y="1926438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/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blipFill>
                <a:blip r:embed="rId22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/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blipFill>
                <a:blip r:embed="rId23"/>
                <a:stretch>
                  <a:fillRect l="-6667" t="-5263" r="-444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/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blipFill>
                <a:blip r:embed="rId24"/>
                <a:stretch>
                  <a:fillRect l="-8696" t="-2632" r="-869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/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椭圆 88">
            <a:extLst>
              <a:ext uri="{FF2B5EF4-FFF2-40B4-BE49-F238E27FC236}">
                <a16:creationId xmlns:a16="http://schemas.microsoft.com/office/drawing/2014/main" id="{5F2FD2FB-641F-4D32-9BD1-1B792CEC3158}"/>
              </a:ext>
            </a:extLst>
          </p:cNvPr>
          <p:cNvSpPr/>
          <p:nvPr/>
        </p:nvSpPr>
        <p:spPr>
          <a:xfrm>
            <a:off x="8517734" y="27767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C448D15-4812-4776-8C2F-DB343964EC05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8243994" y="2603487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33F046-60EA-47A5-84B4-D916C50BCB28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8685852" y="2860815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/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/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/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blipFill>
                <a:blip r:embed="rId25"/>
                <a:stretch>
                  <a:fillRect l="-21739" r="-130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1D1077E-969E-4D43-94B8-4C96080BDF9F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8230543" y="2920254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/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blipFill>
                <a:blip r:embed="rId26"/>
                <a:stretch>
                  <a:fillRect l="-35714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6BDEBCC0-8997-48A0-A193-B6832837C65C}"/>
              </a:ext>
            </a:extLst>
          </p:cNvPr>
          <p:cNvSpPr/>
          <p:nvPr/>
        </p:nvSpPr>
        <p:spPr>
          <a:xfrm>
            <a:off x="9614395" y="27512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17CC7D-0732-485F-869B-516808D66AF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220313" y="2566741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85BC9E8-D9AD-45B9-BC89-05F9EE9054FF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9782513" y="2835324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B79FCE-F7F1-417D-9516-9FA05ECD809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252062" y="2894763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/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/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blipFill>
                <a:blip r:embed="rId27"/>
                <a:stretch>
                  <a:fillRect l="-3448" r="-34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/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/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blipFill>
                <a:blip r:embed="rId28"/>
                <a:stretch>
                  <a:fillRect l="-2198" r="-2198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19A4197B-D8A7-457A-8C8F-13CA2F955FEE}"/>
              </a:ext>
            </a:extLst>
          </p:cNvPr>
          <p:cNvSpPr/>
          <p:nvPr/>
        </p:nvSpPr>
        <p:spPr>
          <a:xfrm>
            <a:off x="8965848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 descr="图片包含 游戏机, 画, 食物&#10;&#10;描述已自动生成">
            <a:extLst>
              <a:ext uri="{FF2B5EF4-FFF2-40B4-BE49-F238E27FC236}">
                <a16:creationId xmlns:a16="http://schemas.microsoft.com/office/drawing/2014/main" id="{814E742C-BD4C-409A-BDFF-9B69DBFFF3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56" y="3761361"/>
            <a:ext cx="198966" cy="254279"/>
          </a:xfrm>
          <a:prstGeom prst="rect">
            <a:avLst/>
          </a:prstGeom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3B427B8-6F91-483F-94A1-2A58098AD326}"/>
              </a:ext>
            </a:extLst>
          </p:cNvPr>
          <p:cNvCxnSpPr>
            <a:cxnSpLocks/>
            <a:stCxn id="106" idx="3"/>
            <a:endCxn id="102" idx="2"/>
          </p:cNvCxnSpPr>
          <p:nvPr/>
        </p:nvCxnSpPr>
        <p:spPr>
          <a:xfrm flipV="1">
            <a:off x="8484722" y="3888500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4A72EF47-C1AC-443B-B851-1C273D6E536F}"/>
              </a:ext>
            </a:extLst>
          </p:cNvPr>
          <p:cNvSpPr/>
          <p:nvPr/>
        </p:nvSpPr>
        <p:spPr>
          <a:xfrm>
            <a:off x="9615092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1EFE078-917D-4241-A0DE-EF11319A6BD7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9133966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9C1A887-83BE-4401-979D-72425AB3B0BF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9783210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Picture 2">
            <a:extLst>
              <a:ext uri="{FF2B5EF4-FFF2-40B4-BE49-F238E27FC236}">
                <a16:creationId xmlns:a16="http://schemas.microsoft.com/office/drawing/2014/main" id="{F6AA9375-2219-48A8-8FCA-4188531B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35" y="3776317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C3343F1A-9BD4-4FB8-9262-58E2D0718FBF}"/>
              </a:ext>
            </a:extLst>
          </p:cNvPr>
          <p:cNvSpPr txBox="1"/>
          <p:nvPr/>
        </p:nvSpPr>
        <p:spPr>
          <a:xfrm>
            <a:off x="8512361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5F9E94F-8CB4-4504-B7F4-405ECD633150}"/>
              </a:ext>
            </a:extLst>
          </p:cNvPr>
          <p:cNvSpPr txBox="1"/>
          <p:nvPr/>
        </p:nvSpPr>
        <p:spPr>
          <a:xfrm>
            <a:off x="9212926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CC24BBA-4236-44C4-928F-9EED4032861C}"/>
              </a:ext>
            </a:extLst>
          </p:cNvPr>
          <p:cNvSpPr txBox="1"/>
          <p:nvPr/>
        </p:nvSpPr>
        <p:spPr>
          <a:xfrm>
            <a:off x="9850860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/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/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35425D94-B020-45FF-A08C-2EE2DA93A400}"/>
              </a:ext>
            </a:extLst>
          </p:cNvPr>
          <p:cNvSpPr txBox="1"/>
          <p:nvPr/>
        </p:nvSpPr>
        <p:spPr>
          <a:xfrm>
            <a:off x="8122634" y="4135079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838F8D7E-6476-4701-B5DA-60E078843B79}"/>
              </a:ext>
            </a:extLst>
          </p:cNvPr>
          <p:cNvCxnSpPr>
            <a:cxnSpLocks/>
            <a:stCxn id="117" idx="3"/>
            <a:endCxn id="102" idx="4"/>
          </p:cNvCxnSpPr>
          <p:nvPr/>
        </p:nvCxnSpPr>
        <p:spPr>
          <a:xfrm flipV="1">
            <a:off x="8725285" y="3972559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6AF6C5-67AB-4A4A-8FA7-6788084E817F}"/>
              </a:ext>
            </a:extLst>
          </p:cNvPr>
          <p:cNvSpPr txBox="1"/>
          <p:nvPr/>
        </p:nvSpPr>
        <p:spPr>
          <a:xfrm>
            <a:off x="8761798" y="406730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DAF0622-7155-4E02-8569-2B91A1004340}"/>
              </a:ext>
            </a:extLst>
          </p:cNvPr>
          <p:cNvSpPr txBox="1"/>
          <p:nvPr/>
        </p:nvSpPr>
        <p:spPr>
          <a:xfrm>
            <a:off x="8122633" y="446996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8AF662F6-8BCE-4B0D-9309-58512AD59FB1}"/>
              </a:ext>
            </a:extLst>
          </p:cNvPr>
          <p:cNvCxnSpPr>
            <a:cxnSpLocks/>
            <a:stCxn id="120" idx="3"/>
            <a:endCxn id="108" idx="4"/>
          </p:cNvCxnSpPr>
          <p:nvPr/>
        </p:nvCxnSpPr>
        <p:spPr>
          <a:xfrm flipV="1">
            <a:off x="8725284" y="3972559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735EEB-94E6-4455-AF7F-5D9C4D228D64}"/>
              </a:ext>
            </a:extLst>
          </p:cNvPr>
          <p:cNvSpPr txBox="1"/>
          <p:nvPr/>
        </p:nvSpPr>
        <p:spPr>
          <a:xfrm>
            <a:off x="9069795" y="439397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F96AFDF-C9B1-4E08-B780-85CC1F610918}"/>
              </a:ext>
            </a:extLst>
          </p:cNvPr>
          <p:cNvCxnSpPr>
            <a:cxnSpLocks/>
            <a:stCxn id="102" idx="3"/>
          </p:cNvCxnSpPr>
          <p:nvPr/>
        </p:nvCxnSpPr>
        <p:spPr>
          <a:xfrm flipH="1" flipV="1">
            <a:off x="8478901" y="3942679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48FEAC1-1E81-49E1-B2A2-58390FAEF04B}"/>
              </a:ext>
            </a:extLst>
          </p:cNvPr>
          <p:cNvCxnSpPr>
            <a:cxnSpLocks/>
            <a:stCxn id="108" idx="3"/>
            <a:endCxn id="102" idx="5"/>
          </p:cNvCxnSpPr>
          <p:nvPr/>
        </p:nvCxnSpPr>
        <p:spPr>
          <a:xfrm flipH="1">
            <a:off x="9109346" y="3947939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4DA7719-D174-4E35-856A-23AA11DCCA61}"/>
              </a:ext>
            </a:extLst>
          </p:cNvPr>
          <p:cNvCxnSpPr>
            <a:cxnSpLocks/>
            <a:endCxn id="108" idx="5"/>
          </p:cNvCxnSpPr>
          <p:nvPr/>
        </p:nvCxnSpPr>
        <p:spPr>
          <a:xfrm flipH="1">
            <a:off x="9758590" y="3947441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C5A1805-DD45-4703-9982-4E8C39E50B30}"/>
              </a:ext>
            </a:extLst>
          </p:cNvPr>
          <p:cNvSpPr txBox="1"/>
          <p:nvPr/>
        </p:nvSpPr>
        <p:spPr>
          <a:xfrm>
            <a:off x="8567562" y="38851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4429CBF-A643-44E7-9074-4AAFB822B8DB}"/>
              </a:ext>
            </a:extLst>
          </p:cNvPr>
          <p:cNvSpPr txBox="1"/>
          <p:nvPr/>
        </p:nvSpPr>
        <p:spPr>
          <a:xfrm>
            <a:off x="9243495" y="38840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C7F7002-E213-4CCE-9A0B-9AA3E7F979F1}"/>
              </a:ext>
            </a:extLst>
          </p:cNvPr>
          <p:cNvSpPr txBox="1"/>
          <p:nvPr/>
        </p:nvSpPr>
        <p:spPr>
          <a:xfrm>
            <a:off x="9894943" y="388237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87C25C0-15E6-4E66-AD17-8E8A58A16D0F}"/>
              </a:ext>
            </a:extLst>
          </p:cNvPr>
          <p:cNvCxnSpPr>
            <a:cxnSpLocks/>
            <a:stCxn id="102" idx="5"/>
          </p:cNvCxnSpPr>
          <p:nvPr/>
        </p:nvCxnSpPr>
        <p:spPr>
          <a:xfrm rot="5400000">
            <a:off x="8728124" y="3941541"/>
            <a:ext cx="374824" cy="38762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0AC83D2-FBE0-4443-AB22-6143E188D19E}"/>
              </a:ext>
            </a:extLst>
          </p:cNvPr>
          <p:cNvSpPr txBox="1"/>
          <p:nvPr/>
        </p:nvSpPr>
        <p:spPr>
          <a:xfrm>
            <a:off x="8752914" y="4268100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110</a:t>
            </a:r>
            <a:endParaRPr lang="zh-CN" altLang="en-US" sz="800" dirty="0"/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C459062D-3A2A-4024-A90C-B7FA73ADA5A0}"/>
              </a:ext>
            </a:extLst>
          </p:cNvPr>
          <p:cNvCxnSpPr>
            <a:cxnSpLocks/>
            <a:stCxn id="108" idx="5"/>
          </p:cNvCxnSpPr>
          <p:nvPr/>
        </p:nvCxnSpPr>
        <p:spPr>
          <a:xfrm rot="5400000">
            <a:off x="8897170" y="3766145"/>
            <a:ext cx="679627" cy="104321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3423F11-41FB-49D2-9339-A24E0779CA6D}"/>
              </a:ext>
            </a:extLst>
          </p:cNvPr>
          <p:cNvSpPr txBox="1"/>
          <p:nvPr/>
        </p:nvSpPr>
        <p:spPr>
          <a:xfrm>
            <a:off x="9062949" y="457992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1771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B5D9530E-C8D1-4549-944F-5D5EC1FE69F1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459B72-B08B-4AEE-A71A-3236A84E36B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243E8F-E9A1-4ECF-BC5F-9D601E38493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F5299C-9EB2-4E57-B451-E677B64F699E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D74289-13AB-4683-98A3-E95025CA60C6}"/>
              </a:ext>
            </a:extLst>
          </p:cNvPr>
          <p:cNvCxnSpPr>
            <a:cxnSpLocks/>
            <a:endCxn id="18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/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/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88AF83D-A9ED-4C68-A37C-97AE699BBDA1}"/>
              </a:ext>
            </a:extLst>
          </p:cNvPr>
          <p:cNvSpPr/>
          <p:nvPr/>
        </p:nvSpPr>
        <p:spPr>
          <a:xfrm>
            <a:off x="4235199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ED943-11B1-4F21-A0A3-1260F9EC4A7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754073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B16841C-751B-4B3C-9659-0261EF909E5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403317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343253-E46B-4FD3-8FD9-5C7B34CA22FF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3748252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BB3E560-60C7-495C-80A3-EFBF1E3038BB}"/>
              </a:ext>
            </a:extLst>
          </p:cNvPr>
          <p:cNvCxnSpPr>
            <a:cxnSpLocks/>
            <a:endCxn id="30" idx="5"/>
          </p:cNvCxnSpPr>
          <p:nvPr/>
        </p:nvCxnSpPr>
        <p:spPr>
          <a:xfrm flipH="1">
            <a:off x="4378697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/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/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blipFill>
                <a:blip r:embed="rId8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/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/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/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85BEBFF1-0DF0-4A7D-B15E-3EF08015EB8A}"/>
              </a:ext>
            </a:extLst>
          </p:cNvPr>
          <p:cNvSpPr txBox="1"/>
          <p:nvPr/>
        </p:nvSpPr>
        <p:spPr>
          <a:xfrm>
            <a:off x="2876864" y="231069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004E9C-ADF7-4ABC-8F1C-31B5381F094D}"/>
              </a:ext>
            </a:extLst>
          </p:cNvPr>
          <p:cNvSpPr txBox="1"/>
          <p:nvPr/>
        </p:nvSpPr>
        <p:spPr>
          <a:xfrm>
            <a:off x="4154790" y="231011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848CA30-8893-4B04-A136-A21401B51D1E}"/>
              </a:ext>
            </a:extLst>
          </p:cNvPr>
          <p:cNvSpPr/>
          <p:nvPr/>
        </p:nvSpPr>
        <p:spPr>
          <a:xfrm>
            <a:off x="6437166" y="59057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7B0257-4902-43BC-9235-8C76F03A679B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6104103" y="674630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50E3AE1-8637-4BAD-B166-F9F3D3463EC1}"/>
              </a:ext>
            </a:extLst>
          </p:cNvPr>
          <p:cNvCxnSpPr>
            <a:cxnSpLocks/>
            <a:stCxn id="85" idx="6"/>
            <a:endCxn id="95" idx="2"/>
          </p:cNvCxnSpPr>
          <p:nvPr/>
        </p:nvCxnSpPr>
        <p:spPr>
          <a:xfrm flipV="1">
            <a:off x="6605284" y="669599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/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/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blipFill>
                <a:blip r:embed="rId11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/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椭圆 94">
            <a:extLst>
              <a:ext uri="{FF2B5EF4-FFF2-40B4-BE49-F238E27FC236}">
                <a16:creationId xmlns:a16="http://schemas.microsoft.com/office/drawing/2014/main" id="{98BE549F-DA08-40DA-B1ED-0F12E73A2061}"/>
              </a:ext>
            </a:extLst>
          </p:cNvPr>
          <p:cNvSpPr/>
          <p:nvPr/>
        </p:nvSpPr>
        <p:spPr>
          <a:xfrm>
            <a:off x="6968667" y="5855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0D1D178-039B-447A-ACC3-70BAF20C6CEB}"/>
              </a:ext>
            </a:extLst>
          </p:cNvPr>
          <p:cNvCxnSpPr>
            <a:cxnSpLocks/>
            <a:stCxn id="95" idx="6"/>
            <a:endCxn id="127" idx="2"/>
          </p:cNvCxnSpPr>
          <p:nvPr/>
        </p:nvCxnSpPr>
        <p:spPr>
          <a:xfrm>
            <a:off x="7136785" y="669599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/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/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/>
              <p:nvPr/>
            </p:nvSpPr>
            <p:spPr>
              <a:xfrm>
                <a:off x="6243957" y="973228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973228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/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A25A29C-8C4E-49F5-9724-8B425063F1D8}"/>
              </a:ext>
            </a:extLst>
          </p:cNvPr>
          <p:cNvCxnSpPr>
            <a:cxnSpLocks/>
            <a:endCxn id="85" idx="4"/>
          </p:cNvCxnSpPr>
          <p:nvPr/>
        </p:nvCxnSpPr>
        <p:spPr>
          <a:xfrm flipV="1">
            <a:off x="6104103" y="758690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03A026C-129C-4252-AD7B-9425557DE0EE}"/>
              </a:ext>
            </a:extLst>
          </p:cNvPr>
          <p:cNvSpPr/>
          <p:nvPr/>
        </p:nvSpPr>
        <p:spPr>
          <a:xfrm>
            <a:off x="7467318" y="5879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/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50DF0716-966B-4D45-A252-D2231F661052}"/>
              </a:ext>
            </a:extLst>
          </p:cNvPr>
          <p:cNvCxnSpPr>
            <a:cxnSpLocks/>
            <a:endCxn id="127" idx="4"/>
          </p:cNvCxnSpPr>
          <p:nvPr/>
        </p:nvCxnSpPr>
        <p:spPr>
          <a:xfrm flipV="1">
            <a:off x="7089775" y="756054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FB6CC4B-497E-495B-B240-F756D07A89EF}"/>
              </a:ext>
            </a:extLst>
          </p:cNvPr>
          <p:cNvCxnSpPr>
            <a:cxnSpLocks/>
            <a:stCxn id="127" idx="6"/>
            <a:endCxn id="140" idx="2"/>
          </p:cNvCxnSpPr>
          <p:nvPr/>
        </p:nvCxnSpPr>
        <p:spPr>
          <a:xfrm flipV="1">
            <a:off x="7635436" y="669771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/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椭圆 139">
            <a:extLst>
              <a:ext uri="{FF2B5EF4-FFF2-40B4-BE49-F238E27FC236}">
                <a16:creationId xmlns:a16="http://schemas.microsoft.com/office/drawing/2014/main" id="{2E1C0721-A0F0-4DF4-8EA8-A5DEC8AD6AC9}"/>
              </a:ext>
            </a:extLst>
          </p:cNvPr>
          <p:cNvSpPr/>
          <p:nvPr/>
        </p:nvSpPr>
        <p:spPr>
          <a:xfrm>
            <a:off x="8112604" y="58571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/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C5F47F4-2EB9-4DC7-BB2F-109D93D2BE79}"/>
              </a:ext>
            </a:extLst>
          </p:cNvPr>
          <p:cNvCxnSpPr>
            <a:cxnSpLocks/>
            <a:stCxn id="140" idx="6"/>
          </p:cNvCxnSpPr>
          <p:nvPr/>
        </p:nvCxnSpPr>
        <p:spPr>
          <a:xfrm flipV="1">
            <a:off x="8280722" y="669599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/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椭圆 151">
            <a:extLst>
              <a:ext uri="{FF2B5EF4-FFF2-40B4-BE49-F238E27FC236}">
                <a16:creationId xmlns:a16="http://schemas.microsoft.com/office/drawing/2014/main" id="{2BC76106-7FA5-46BC-A076-325A650BF480}"/>
              </a:ext>
            </a:extLst>
          </p:cNvPr>
          <p:cNvSpPr/>
          <p:nvPr/>
        </p:nvSpPr>
        <p:spPr>
          <a:xfrm>
            <a:off x="6437166" y="143036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BC9B43B-8472-4FF3-AFBA-5CD49E157152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104103" y="1514418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FAD269E-F7C5-4A85-AD01-D7D63CC97B59}"/>
              </a:ext>
            </a:extLst>
          </p:cNvPr>
          <p:cNvCxnSpPr>
            <a:cxnSpLocks/>
            <a:stCxn id="152" idx="6"/>
            <a:endCxn id="158" idx="2"/>
          </p:cNvCxnSpPr>
          <p:nvPr/>
        </p:nvCxnSpPr>
        <p:spPr>
          <a:xfrm flipV="1">
            <a:off x="6605284" y="1509387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/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/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4286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/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椭圆 157">
            <a:extLst>
              <a:ext uri="{FF2B5EF4-FFF2-40B4-BE49-F238E27FC236}">
                <a16:creationId xmlns:a16="http://schemas.microsoft.com/office/drawing/2014/main" id="{24664DA9-D239-4575-A6FE-F98453D4AF08}"/>
              </a:ext>
            </a:extLst>
          </p:cNvPr>
          <p:cNvSpPr/>
          <p:nvPr/>
        </p:nvSpPr>
        <p:spPr>
          <a:xfrm>
            <a:off x="6968667" y="14253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DFF78F8-3112-451C-A3BD-BB2F4B368967}"/>
              </a:ext>
            </a:extLst>
          </p:cNvPr>
          <p:cNvCxnSpPr>
            <a:cxnSpLocks/>
            <a:stCxn id="158" idx="6"/>
            <a:endCxn id="165" idx="2"/>
          </p:cNvCxnSpPr>
          <p:nvPr/>
        </p:nvCxnSpPr>
        <p:spPr>
          <a:xfrm>
            <a:off x="7136785" y="1509387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/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/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/>
              <p:nvPr/>
            </p:nvSpPr>
            <p:spPr>
              <a:xfrm>
                <a:off x="6243957" y="181301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1813016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/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700E8BF1-2C79-479D-B82E-24104DA1332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6104103" y="1598478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45E9B784-C982-4445-8535-46529874E5FE}"/>
              </a:ext>
            </a:extLst>
          </p:cNvPr>
          <p:cNvSpPr/>
          <p:nvPr/>
        </p:nvSpPr>
        <p:spPr>
          <a:xfrm>
            <a:off x="7467318" y="14277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/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74A2832E-A2FC-4DC1-9BF2-6A94C1551C2F}"/>
              </a:ext>
            </a:extLst>
          </p:cNvPr>
          <p:cNvCxnSpPr>
            <a:cxnSpLocks/>
            <a:endCxn id="165" idx="4"/>
          </p:cNvCxnSpPr>
          <p:nvPr/>
        </p:nvCxnSpPr>
        <p:spPr>
          <a:xfrm flipV="1">
            <a:off x="7089775" y="1595842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44678E5-FF53-41D3-A1D2-77EEF20E43C1}"/>
              </a:ext>
            </a:extLst>
          </p:cNvPr>
          <p:cNvCxnSpPr>
            <a:cxnSpLocks/>
            <a:stCxn id="165" idx="6"/>
            <a:endCxn id="170" idx="2"/>
          </p:cNvCxnSpPr>
          <p:nvPr/>
        </p:nvCxnSpPr>
        <p:spPr>
          <a:xfrm flipV="1">
            <a:off x="7635436" y="1509559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/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椭圆 169">
            <a:extLst>
              <a:ext uri="{FF2B5EF4-FFF2-40B4-BE49-F238E27FC236}">
                <a16:creationId xmlns:a16="http://schemas.microsoft.com/office/drawing/2014/main" id="{9A658C36-27F1-436F-B331-F135CB470D20}"/>
              </a:ext>
            </a:extLst>
          </p:cNvPr>
          <p:cNvSpPr/>
          <p:nvPr/>
        </p:nvSpPr>
        <p:spPr>
          <a:xfrm>
            <a:off x="8112604" y="142550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/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7B9D68C-0C19-45C1-BB9A-3A6FAE31B475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8280722" y="1509387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/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DA2D3A5-6C5B-4F0E-A83B-4E711A37BB39}"/>
              </a:ext>
            </a:extLst>
          </p:cNvPr>
          <p:cNvCxnSpPr>
            <a:cxnSpLocks/>
            <a:endCxn id="170" idx="5"/>
          </p:cNvCxnSpPr>
          <p:nvPr/>
        </p:nvCxnSpPr>
        <p:spPr>
          <a:xfrm flipH="1">
            <a:off x="8256102" y="1568998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/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blipFill>
                <a:blip r:embed="rId2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83844C1-A805-4263-9F78-5DE3396DC955}"/>
              </a:ext>
            </a:extLst>
          </p:cNvPr>
          <p:cNvCxnSpPr>
            <a:cxnSpLocks/>
            <a:stCxn id="170" idx="3"/>
            <a:endCxn id="165" idx="5"/>
          </p:cNvCxnSpPr>
          <p:nvPr/>
        </p:nvCxnSpPr>
        <p:spPr>
          <a:xfrm flipH="1">
            <a:off x="7610816" y="1568998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/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blipFill>
                <a:blip r:embed="rId25"/>
                <a:stretch>
                  <a:fillRect t="-4762" r="-333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椭圆 187">
            <a:extLst>
              <a:ext uri="{FF2B5EF4-FFF2-40B4-BE49-F238E27FC236}">
                <a16:creationId xmlns:a16="http://schemas.microsoft.com/office/drawing/2014/main" id="{221C16C5-1051-4B74-B69A-501768FC31FA}"/>
              </a:ext>
            </a:extLst>
          </p:cNvPr>
          <p:cNvSpPr/>
          <p:nvPr/>
        </p:nvSpPr>
        <p:spPr>
          <a:xfrm>
            <a:off x="6437166" y="227516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35FBC37-8B6D-4446-83A8-21F0C8D90D54}"/>
              </a:ext>
            </a:extLst>
          </p:cNvPr>
          <p:cNvCxnSpPr>
            <a:cxnSpLocks/>
            <a:endCxn id="188" idx="2"/>
          </p:cNvCxnSpPr>
          <p:nvPr/>
        </p:nvCxnSpPr>
        <p:spPr>
          <a:xfrm>
            <a:off x="6104103" y="2359225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4DF3D4E-2EB7-47FE-A2FE-F442A37DA7ED}"/>
              </a:ext>
            </a:extLst>
          </p:cNvPr>
          <p:cNvCxnSpPr>
            <a:cxnSpLocks/>
            <a:stCxn id="188" idx="6"/>
            <a:endCxn id="194" idx="2"/>
          </p:cNvCxnSpPr>
          <p:nvPr/>
        </p:nvCxnSpPr>
        <p:spPr>
          <a:xfrm flipV="1">
            <a:off x="6605284" y="2354194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/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/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/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椭圆 193">
            <a:extLst>
              <a:ext uri="{FF2B5EF4-FFF2-40B4-BE49-F238E27FC236}">
                <a16:creationId xmlns:a16="http://schemas.microsoft.com/office/drawing/2014/main" id="{7B0750F9-A678-42B5-BAFE-8A7478591422}"/>
              </a:ext>
            </a:extLst>
          </p:cNvPr>
          <p:cNvSpPr/>
          <p:nvPr/>
        </p:nvSpPr>
        <p:spPr>
          <a:xfrm>
            <a:off x="6968667" y="227013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571EDE6-019B-41FC-81D9-EE9AFE3E13E6}"/>
              </a:ext>
            </a:extLst>
          </p:cNvPr>
          <p:cNvCxnSpPr>
            <a:cxnSpLocks/>
            <a:stCxn id="194" idx="6"/>
            <a:endCxn id="201" idx="2"/>
          </p:cNvCxnSpPr>
          <p:nvPr/>
        </p:nvCxnSpPr>
        <p:spPr>
          <a:xfrm>
            <a:off x="7136785" y="2354194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/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/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/>
              <p:nvPr/>
            </p:nvSpPr>
            <p:spPr>
              <a:xfrm>
                <a:off x="6243957" y="2657823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2657823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/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CD63802D-7342-467D-9505-9805B69CACA8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6104103" y="2443285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0638A69E-DAF1-4C3F-BD73-7AB1413541B0}"/>
              </a:ext>
            </a:extLst>
          </p:cNvPr>
          <p:cNvSpPr/>
          <p:nvPr/>
        </p:nvSpPr>
        <p:spPr>
          <a:xfrm>
            <a:off x="7467318" y="22725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/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5E230E0A-E639-4AA1-85A1-2D86F38E4424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7089775" y="2440649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C8FBBA3A-90AC-472A-A2DF-86C5CBACC7C1}"/>
              </a:ext>
            </a:extLst>
          </p:cNvPr>
          <p:cNvCxnSpPr>
            <a:cxnSpLocks/>
            <a:stCxn id="201" idx="6"/>
            <a:endCxn id="206" idx="2"/>
          </p:cNvCxnSpPr>
          <p:nvPr/>
        </p:nvCxnSpPr>
        <p:spPr>
          <a:xfrm flipV="1">
            <a:off x="7635436" y="2354366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/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椭圆 205">
            <a:extLst>
              <a:ext uri="{FF2B5EF4-FFF2-40B4-BE49-F238E27FC236}">
                <a16:creationId xmlns:a16="http://schemas.microsoft.com/office/drawing/2014/main" id="{5EF3049C-8A20-48AB-BA55-99E81A1227DC}"/>
              </a:ext>
            </a:extLst>
          </p:cNvPr>
          <p:cNvSpPr/>
          <p:nvPr/>
        </p:nvSpPr>
        <p:spPr>
          <a:xfrm>
            <a:off x="8112604" y="227030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/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blipFill>
                <a:blip r:embed="rId27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41C3DB2-4957-4184-831B-62A41CF2C447}"/>
              </a:ext>
            </a:extLst>
          </p:cNvPr>
          <p:cNvCxnSpPr>
            <a:cxnSpLocks/>
            <a:stCxn id="206" idx="6"/>
          </p:cNvCxnSpPr>
          <p:nvPr/>
        </p:nvCxnSpPr>
        <p:spPr>
          <a:xfrm flipV="1">
            <a:off x="8280722" y="2354194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/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blipFill>
                <a:blip r:embed="rId28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4F4B082F-B10C-40FB-9CDA-9C85F007585E}"/>
              </a:ext>
            </a:extLst>
          </p:cNvPr>
          <p:cNvCxnSpPr>
            <a:cxnSpLocks/>
            <a:endCxn id="206" idx="5"/>
          </p:cNvCxnSpPr>
          <p:nvPr/>
        </p:nvCxnSpPr>
        <p:spPr>
          <a:xfrm flipH="1">
            <a:off x="8256102" y="2413805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/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blipFill>
                <a:blip r:embed="rId29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4038C424-DAFE-431A-A1A2-FF49E8B5B9BC}"/>
              </a:ext>
            </a:extLst>
          </p:cNvPr>
          <p:cNvCxnSpPr>
            <a:cxnSpLocks/>
            <a:stCxn id="206" idx="3"/>
            <a:endCxn id="201" idx="5"/>
          </p:cNvCxnSpPr>
          <p:nvPr/>
        </p:nvCxnSpPr>
        <p:spPr>
          <a:xfrm flipH="1">
            <a:off x="7610816" y="2413805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/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blipFill>
                <a:blip r:embed="rId30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0EF83B70-E2C7-415A-9C41-42C894DA0182}"/>
              </a:ext>
            </a:extLst>
          </p:cNvPr>
          <p:cNvCxnSpPr>
            <a:cxnSpLocks/>
            <a:stCxn id="201" idx="3"/>
            <a:endCxn id="194" idx="5"/>
          </p:cNvCxnSpPr>
          <p:nvPr/>
        </p:nvCxnSpPr>
        <p:spPr>
          <a:xfrm flipH="1" flipV="1">
            <a:off x="7112165" y="2413633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/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17919156-8830-413A-A3BF-299F887DD183}"/>
              </a:ext>
            </a:extLst>
          </p:cNvPr>
          <p:cNvSpPr/>
          <p:nvPr/>
        </p:nvSpPr>
        <p:spPr>
          <a:xfrm>
            <a:off x="6437166" y="306852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747840AD-C75F-4ED0-B9C3-13CCE76C6BA3}"/>
              </a:ext>
            </a:extLst>
          </p:cNvPr>
          <p:cNvCxnSpPr>
            <a:cxnSpLocks/>
            <a:endCxn id="219" idx="2"/>
          </p:cNvCxnSpPr>
          <p:nvPr/>
        </p:nvCxnSpPr>
        <p:spPr>
          <a:xfrm>
            <a:off x="6104103" y="3152581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4F5D7945-A595-4F98-A25E-FB4D0BB6A95F}"/>
              </a:ext>
            </a:extLst>
          </p:cNvPr>
          <p:cNvCxnSpPr>
            <a:cxnSpLocks/>
            <a:stCxn id="219" idx="6"/>
            <a:endCxn id="225" idx="2"/>
          </p:cNvCxnSpPr>
          <p:nvPr/>
        </p:nvCxnSpPr>
        <p:spPr>
          <a:xfrm flipV="1">
            <a:off x="6605284" y="3147550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/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/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/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椭圆 224">
            <a:extLst>
              <a:ext uri="{FF2B5EF4-FFF2-40B4-BE49-F238E27FC236}">
                <a16:creationId xmlns:a16="http://schemas.microsoft.com/office/drawing/2014/main" id="{7E1A134C-9028-4CA8-A314-BEBC88D84919}"/>
              </a:ext>
            </a:extLst>
          </p:cNvPr>
          <p:cNvSpPr/>
          <p:nvPr/>
        </p:nvSpPr>
        <p:spPr>
          <a:xfrm>
            <a:off x="6968667" y="30634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FF621DEC-E630-4236-A98E-70BF7A329FA0}"/>
              </a:ext>
            </a:extLst>
          </p:cNvPr>
          <p:cNvCxnSpPr>
            <a:cxnSpLocks/>
            <a:stCxn id="225" idx="6"/>
            <a:endCxn id="232" idx="2"/>
          </p:cNvCxnSpPr>
          <p:nvPr/>
        </p:nvCxnSpPr>
        <p:spPr>
          <a:xfrm>
            <a:off x="7136785" y="3147550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/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/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/>
              <p:nvPr/>
            </p:nvSpPr>
            <p:spPr>
              <a:xfrm>
                <a:off x="6243957" y="3451179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3451179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/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65404A24-A8E2-456D-B2E8-5EA97B982CF7}"/>
              </a:ext>
            </a:extLst>
          </p:cNvPr>
          <p:cNvCxnSpPr>
            <a:cxnSpLocks/>
            <a:endCxn id="219" idx="4"/>
          </p:cNvCxnSpPr>
          <p:nvPr/>
        </p:nvCxnSpPr>
        <p:spPr>
          <a:xfrm flipV="1">
            <a:off x="6104103" y="3236641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85069E78-3F01-4DD7-8C9C-2560F4F85322}"/>
              </a:ext>
            </a:extLst>
          </p:cNvPr>
          <p:cNvSpPr/>
          <p:nvPr/>
        </p:nvSpPr>
        <p:spPr>
          <a:xfrm>
            <a:off x="7467318" y="30658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/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EEB9E409-E242-4043-92DA-CB2455C4097C}"/>
              </a:ext>
            </a:extLst>
          </p:cNvPr>
          <p:cNvCxnSpPr>
            <a:cxnSpLocks/>
            <a:endCxn id="232" idx="4"/>
          </p:cNvCxnSpPr>
          <p:nvPr/>
        </p:nvCxnSpPr>
        <p:spPr>
          <a:xfrm flipV="1">
            <a:off x="7089775" y="3234005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7E9FE77C-07DB-47CA-9050-4D778A6063A6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 flipV="1">
            <a:off x="7635436" y="3147722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/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椭圆 236">
            <a:extLst>
              <a:ext uri="{FF2B5EF4-FFF2-40B4-BE49-F238E27FC236}">
                <a16:creationId xmlns:a16="http://schemas.microsoft.com/office/drawing/2014/main" id="{BA0864A8-AE5B-45F4-953D-6553D98D4122}"/>
              </a:ext>
            </a:extLst>
          </p:cNvPr>
          <p:cNvSpPr/>
          <p:nvPr/>
        </p:nvSpPr>
        <p:spPr>
          <a:xfrm>
            <a:off x="8112604" y="3063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/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blipFill>
                <a:blip r:embed="rId27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267183B-563A-434D-845C-5BCE83AEF2E2}"/>
              </a:ext>
            </a:extLst>
          </p:cNvPr>
          <p:cNvCxnSpPr>
            <a:cxnSpLocks/>
            <a:stCxn id="237" idx="6"/>
          </p:cNvCxnSpPr>
          <p:nvPr/>
        </p:nvCxnSpPr>
        <p:spPr>
          <a:xfrm flipV="1">
            <a:off x="8280722" y="3147550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/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blipFill>
                <a:blip r:embed="rId28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3E3FAFD7-7167-415A-83A4-ACF4F8FA91AD}"/>
              </a:ext>
            </a:extLst>
          </p:cNvPr>
          <p:cNvCxnSpPr>
            <a:cxnSpLocks/>
            <a:endCxn id="237" idx="5"/>
          </p:cNvCxnSpPr>
          <p:nvPr/>
        </p:nvCxnSpPr>
        <p:spPr>
          <a:xfrm flipH="1">
            <a:off x="8256102" y="3207161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/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blipFill>
                <a:blip r:embed="rId29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8C095B45-2C4C-4EA4-AD04-72CCCD8F031C}"/>
              </a:ext>
            </a:extLst>
          </p:cNvPr>
          <p:cNvCxnSpPr>
            <a:cxnSpLocks/>
            <a:stCxn id="237" idx="3"/>
            <a:endCxn id="232" idx="5"/>
          </p:cNvCxnSpPr>
          <p:nvPr/>
        </p:nvCxnSpPr>
        <p:spPr>
          <a:xfrm flipH="1">
            <a:off x="7610816" y="3207161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/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816E12E-5C5A-4B20-94EA-2B1C16CB56BC}"/>
              </a:ext>
            </a:extLst>
          </p:cNvPr>
          <p:cNvCxnSpPr>
            <a:cxnSpLocks/>
            <a:stCxn id="232" idx="3"/>
            <a:endCxn id="225" idx="5"/>
          </p:cNvCxnSpPr>
          <p:nvPr/>
        </p:nvCxnSpPr>
        <p:spPr>
          <a:xfrm flipH="1" flipV="1">
            <a:off x="7112165" y="3206989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/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14BF7310-15E0-48FC-8F11-1D8A2711544F}"/>
              </a:ext>
            </a:extLst>
          </p:cNvPr>
          <p:cNvCxnSpPr>
            <a:cxnSpLocks/>
            <a:stCxn id="225" idx="3"/>
            <a:endCxn id="219" idx="5"/>
          </p:cNvCxnSpPr>
          <p:nvPr/>
        </p:nvCxnSpPr>
        <p:spPr>
          <a:xfrm flipH="1">
            <a:off x="6580664" y="3206989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/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blipFill>
                <a:blip r:embed="rId33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椭圆 250">
            <a:extLst>
              <a:ext uri="{FF2B5EF4-FFF2-40B4-BE49-F238E27FC236}">
                <a16:creationId xmlns:a16="http://schemas.microsoft.com/office/drawing/2014/main" id="{307D5C75-5B9A-457B-B30C-3F6E52FEFE8F}"/>
              </a:ext>
            </a:extLst>
          </p:cNvPr>
          <p:cNvSpPr/>
          <p:nvPr/>
        </p:nvSpPr>
        <p:spPr>
          <a:xfrm>
            <a:off x="6437166" y="38404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DC4D4C8B-FD0D-49DA-9DC0-FC7184D52554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6104103" y="3924472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B0AD8817-4C14-4AC3-9E43-86D5C8D46C0F}"/>
              </a:ext>
            </a:extLst>
          </p:cNvPr>
          <p:cNvCxnSpPr>
            <a:cxnSpLocks/>
            <a:stCxn id="251" idx="6"/>
            <a:endCxn id="257" idx="2"/>
          </p:cNvCxnSpPr>
          <p:nvPr/>
        </p:nvCxnSpPr>
        <p:spPr>
          <a:xfrm flipV="1">
            <a:off x="6605284" y="3919441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/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/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/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椭圆 256">
            <a:extLst>
              <a:ext uri="{FF2B5EF4-FFF2-40B4-BE49-F238E27FC236}">
                <a16:creationId xmlns:a16="http://schemas.microsoft.com/office/drawing/2014/main" id="{717A013A-1F59-43A2-B7B2-E4719C9DE7E4}"/>
              </a:ext>
            </a:extLst>
          </p:cNvPr>
          <p:cNvSpPr/>
          <p:nvPr/>
        </p:nvSpPr>
        <p:spPr>
          <a:xfrm>
            <a:off x="6968667" y="38353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3C0D996E-FD49-4C0E-983B-4B573F699EE9}"/>
              </a:ext>
            </a:extLst>
          </p:cNvPr>
          <p:cNvCxnSpPr>
            <a:cxnSpLocks/>
            <a:stCxn id="257" idx="6"/>
            <a:endCxn id="264" idx="2"/>
          </p:cNvCxnSpPr>
          <p:nvPr/>
        </p:nvCxnSpPr>
        <p:spPr>
          <a:xfrm>
            <a:off x="7136785" y="3919441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/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/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/>
              <p:nvPr/>
            </p:nvSpPr>
            <p:spPr>
              <a:xfrm>
                <a:off x="6241762" y="426339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62" y="426339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/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EED2C6BE-C6F7-48E1-A113-AEF76FA4C096}"/>
              </a:ext>
            </a:extLst>
          </p:cNvPr>
          <p:cNvCxnSpPr>
            <a:cxnSpLocks/>
            <a:endCxn id="251" idx="4"/>
          </p:cNvCxnSpPr>
          <p:nvPr/>
        </p:nvCxnSpPr>
        <p:spPr>
          <a:xfrm flipV="1">
            <a:off x="6104103" y="4008532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5B52979F-7FAC-4676-9C15-BF587EC56501}"/>
              </a:ext>
            </a:extLst>
          </p:cNvPr>
          <p:cNvSpPr/>
          <p:nvPr/>
        </p:nvSpPr>
        <p:spPr>
          <a:xfrm>
            <a:off x="7467318" y="383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/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连接符: 肘形 265">
            <a:extLst>
              <a:ext uri="{FF2B5EF4-FFF2-40B4-BE49-F238E27FC236}">
                <a16:creationId xmlns:a16="http://schemas.microsoft.com/office/drawing/2014/main" id="{18ADAB3E-0B2F-4964-8E92-A1FB97DD5B64}"/>
              </a:ext>
            </a:extLst>
          </p:cNvPr>
          <p:cNvCxnSpPr>
            <a:cxnSpLocks/>
            <a:endCxn id="264" idx="4"/>
          </p:cNvCxnSpPr>
          <p:nvPr/>
        </p:nvCxnSpPr>
        <p:spPr>
          <a:xfrm flipV="1">
            <a:off x="7089775" y="4005896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4722F2A7-8E16-4A4F-A3B3-AAD30C3D103C}"/>
              </a:ext>
            </a:extLst>
          </p:cNvPr>
          <p:cNvCxnSpPr>
            <a:cxnSpLocks/>
            <a:stCxn id="264" idx="6"/>
            <a:endCxn id="269" idx="2"/>
          </p:cNvCxnSpPr>
          <p:nvPr/>
        </p:nvCxnSpPr>
        <p:spPr>
          <a:xfrm flipV="1">
            <a:off x="7635436" y="3919613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/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D42FE7A0-D325-4C7B-8CFC-7824548F5D58}"/>
              </a:ext>
            </a:extLst>
          </p:cNvPr>
          <p:cNvSpPr/>
          <p:nvPr/>
        </p:nvSpPr>
        <p:spPr>
          <a:xfrm>
            <a:off x="8112604" y="383555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/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C4B62FD-DF5B-4AD6-9389-BDAF1D68FB16}"/>
              </a:ext>
            </a:extLst>
          </p:cNvPr>
          <p:cNvCxnSpPr>
            <a:cxnSpLocks/>
            <a:stCxn id="269" idx="6"/>
          </p:cNvCxnSpPr>
          <p:nvPr/>
        </p:nvCxnSpPr>
        <p:spPr>
          <a:xfrm flipV="1">
            <a:off x="8280722" y="3919441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/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564" r="-4348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F18C9478-A719-49D9-A6F8-6864F6FBE6DB}"/>
              </a:ext>
            </a:extLst>
          </p:cNvPr>
          <p:cNvCxnSpPr>
            <a:cxnSpLocks/>
            <a:endCxn id="269" idx="5"/>
          </p:cNvCxnSpPr>
          <p:nvPr/>
        </p:nvCxnSpPr>
        <p:spPr>
          <a:xfrm flipH="1">
            <a:off x="8256102" y="3979052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/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blipFill>
                <a:blip r:embed="rId3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FA29DE5-7E80-40D8-B7E7-4F413A7C2012}"/>
              </a:ext>
            </a:extLst>
          </p:cNvPr>
          <p:cNvCxnSpPr>
            <a:cxnSpLocks/>
            <a:stCxn id="269" idx="3"/>
            <a:endCxn id="264" idx="5"/>
          </p:cNvCxnSpPr>
          <p:nvPr/>
        </p:nvCxnSpPr>
        <p:spPr>
          <a:xfrm flipH="1">
            <a:off x="7610816" y="3979052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/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blipFill>
                <a:blip r:embed="rId30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DDF82AE-9FA4-43F8-A3BF-B168A1D89461}"/>
              </a:ext>
            </a:extLst>
          </p:cNvPr>
          <p:cNvCxnSpPr>
            <a:cxnSpLocks/>
            <a:stCxn id="264" idx="3"/>
            <a:endCxn id="257" idx="5"/>
          </p:cNvCxnSpPr>
          <p:nvPr/>
        </p:nvCxnSpPr>
        <p:spPr>
          <a:xfrm flipH="1" flipV="1">
            <a:off x="7112165" y="3978880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/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blipFill>
                <a:blip r:embed="rId35"/>
                <a:stretch>
                  <a:fillRect t="-2381" r="-5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C3DD1734-5C80-4826-9F0C-793E08ABC466}"/>
              </a:ext>
            </a:extLst>
          </p:cNvPr>
          <p:cNvCxnSpPr>
            <a:cxnSpLocks/>
            <a:stCxn id="257" idx="3"/>
            <a:endCxn id="251" idx="5"/>
          </p:cNvCxnSpPr>
          <p:nvPr/>
        </p:nvCxnSpPr>
        <p:spPr>
          <a:xfrm flipH="1">
            <a:off x="6580664" y="3978880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/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blipFill>
                <a:blip r:embed="rId36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椭圆 290">
            <a:extLst>
              <a:ext uri="{FF2B5EF4-FFF2-40B4-BE49-F238E27FC236}">
                <a16:creationId xmlns:a16="http://schemas.microsoft.com/office/drawing/2014/main" id="{F8A9C891-F8AA-4275-AC34-AD37A9BA4628}"/>
              </a:ext>
            </a:extLst>
          </p:cNvPr>
          <p:cNvSpPr/>
          <p:nvPr/>
        </p:nvSpPr>
        <p:spPr>
          <a:xfrm>
            <a:off x="7206690" y="4735976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EE8B5AC1-B55C-471E-A8B1-9615B59ECE63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67698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DAB10645-A7CF-4B86-83D5-4A133CEDA2D4}"/>
              </a:ext>
            </a:extLst>
          </p:cNvPr>
          <p:cNvCxnSpPr>
            <a:cxnSpLocks/>
            <a:stCxn id="291" idx="6"/>
          </p:cNvCxnSpPr>
          <p:nvPr/>
        </p:nvCxnSpPr>
        <p:spPr>
          <a:xfrm>
            <a:off x="74429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09542238-9F81-41D6-9245-61904EE045C4}"/>
              </a:ext>
            </a:extLst>
          </p:cNvPr>
          <p:cNvCxnSpPr>
            <a:cxnSpLocks/>
            <a:stCxn id="291" idx="3"/>
          </p:cNvCxnSpPr>
          <p:nvPr/>
        </p:nvCxnSpPr>
        <p:spPr>
          <a:xfrm flipH="1">
            <a:off x="6719744" y="4937642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DD6E1B69-7ABB-47BF-B213-F871BC1EF78F}"/>
              </a:ext>
            </a:extLst>
          </p:cNvPr>
          <p:cNvCxnSpPr>
            <a:cxnSpLocks/>
            <a:endCxn id="291" idx="5"/>
          </p:cNvCxnSpPr>
          <p:nvPr/>
        </p:nvCxnSpPr>
        <p:spPr>
          <a:xfrm flipH="1">
            <a:off x="7408356" y="4936899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/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3333" r="-666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/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/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本框 299">
            <a:extLst>
              <a:ext uri="{FF2B5EF4-FFF2-40B4-BE49-F238E27FC236}">
                <a16:creationId xmlns:a16="http://schemas.microsoft.com/office/drawing/2014/main" id="{B9B23711-0B6E-4221-9C89-F34FA10121AB}"/>
              </a:ext>
            </a:extLst>
          </p:cNvPr>
          <p:cNvSpPr txBox="1"/>
          <p:nvPr/>
        </p:nvSpPr>
        <p:spPr>
          <a:xfrm>
            <a:off x="7122684" y="4767622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/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blipFill>
                <a:blip r:embed="rId37"/>
                <a:stretch>
                  <a:fillRect l="-5634" t="-4878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3B72E25-CDBA-45DC-8AEC-43ACB5C03075}"/>
              </a:ext>
            </a:extLst>
          </p:cNvPr>
          <p:cNvCxnSpPr>
            <a:cxnSpLocks/>
            <a:stCxn id="251" idx="3"/>
          </p:cNvCxnSpPr>
          <p:nvPr/>
        </p:nvCxnSpPr>
        <p:spPr>
          <a:xfrm flipH="1">
            <a:off x="6087898" y="3983912"/>
            <a:ext cx="37388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/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blipFill>
                <a:blip r:embed="rId38"/>
                <a:stretch>
                  <a:fillRect l="-4167" t="-238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椭圆 314">
            <a:extLst>
              <a:ext uri="{FF2B5EF4-FFF2-40B4-BE49-F238E27FC236}">
                <a16:creationId xmlns:a16="http://schemas.microsoft.com/office/drawing/2014/main" id="{A0B8FB96-8DAA-40F7-A732-3F03A7BB7D69}"/>
              </a:ext>
            </a:extLst>
          </p:cNvPr>
          <p:cNvSpPr/>
          <p:nvPr/>
        </p:nvSpPr>
        <p:spPr>
          <a:xfrm>
            <a:off x="7205628" y="5398630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76952319-8C9B-490C-8E2D-F5C090C835BE}"/>
              </a:ext>
            </a:extLst>
          </p:cNvPr>
          <p:cNvCxnSpPr>
            <a:cxnSpLocks/>
            <a:endCxn id="315" idx="2"/>
          </p:cNvCxnSpPr>
          <p:nvPr/>
        </p:nvCxnSpPr>
        <p:spPr>
          <a:xfrm>
            <a:off x="67687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0538B03C-E6E9-47F9-9745-8A5CBBB09CD1}"/>
              </a:ext>
            </a:extLst>
          </p:cNvPr>
          <p:cNvCxnSpPr>
            <a:cxnSpLocks/>
            <a:stCxn id="315" idx="6"/>
          </p:cNvCxnSpPr>
          <p:nvPr/>
        </p:nvCxnSpPr>
        <p:spPr>
          <a:xfrm>
            <a:off x="74418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83C70979-8465-46C4-9D69-64198B77CC77}"/>
              </a:ext>
            </a:extLst>
          </p:cNvPr>
          <p:cNvCxnSpPr>
            <a:cxnSpLocks/>
            <a:stCxn id="315" idx="3"/>
          </p:cNvCxnSpPr>
          <p:nvPr/>
        </p:nvCxnSpPr>
        <p:spPr>
          <a:xfrm flipH="1">
            <a:off x="6718682" y="5600296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36414E0E-A515-45ED-A442-CCF062798171}"/>
              </a:ext>
            </a:extLst>
          </p:cNvPr>
          <p:cNvCxnSpPr>
            <a:cxnSpLocks/>
            <a:endCxn id="315" idx="5"/>
          </p:cNvCxnSpPr>
          <p:nvPr/>
        </p:nvCxnSpPr>
        <p:spPr>
          <a:xfrm flipH="1">
            <a:off x="7407294" y="5599553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/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/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/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blipFill>
                <a:blip r:embed="rId39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本框 322">
            <a:extLst>
              <a:ext uri="{FF2B5EF4-FFF2-40B4-BE49-F238E27FC236}">
                <a16:creationId xmlns:a16="http://schemas.microsoft.com/office/drawing/2014/main" id="{FA454F6D-036C-47EB-BEE7-946820118A6D}"/>
              </a:ext>
            </a:extLst>
          </p:cNvPr>
          <p:cNvSpPr txBox="1"/>
          <p:nvPr/>
        </p:nvSpPr>
        <p:spPr>
          <a:xfrm>
            <a:off x="7121622" y="5430276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/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blipFill>
                <a:blip r:embed="rId40"/>
                <a:stretch>
                  <a:fillRect l="-3333" t="-2381" r="-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5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6F18481-82D2-4B29-9266-1A708BF214DB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A932BB8-4169-4406-8C2F-88A95FD7CFA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33C3770-7589-4EC6-BDEE-BB57521E834B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/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/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blipFill>
                <a:blip r:embed="rId4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/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blipFill>
                <a:blip r:embed="rId5"/>
                <a:stretch>
                  <a:fillRect l="-9091" r="-11364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0A3EBEC-60BE-4149-85D8-9C06229C48BF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94623D-8DB8-4023-B6D1-4EFBE820878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/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blipFill>
                <a:blip r:embed="rId6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E982A3-6EEE-40A5-9BBC-197E0349169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/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blipFill>
                <a:blip r:embed="rId7"/>
                <a:stretch>
                  <a:fillRect l="-16667" r="-14286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CD6DC80-5E1A-4D7C-B98D-DAA514B8A108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256874" y="1436281"/>
            <a:ext cx="723998" cy="42585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/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blipFill>
                <a:blip r:embed="rId9"/>
                <a:stretch>
                  <a:fillRect l="-18182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50198C87-544A-438A-A153-85F188026673}"/>
              </a:ext>
            </a:extLst>
          </p:cNvPr>
          <p:cNvSpPr/>
          <p:nvPr/>
        </p:nvSpPr>
        <p:spPr>
          <a:xfrm>
            <a:off x="5263311" y="23699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9B732C-EC89-4015-9D37-72D875374F57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876622" y="2094164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7B4894-53C0-4321-B945-255082BEA8CB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5431429" y="245404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/>
              <p:nvPr/>
            </p:nvSpPr>
            <p:spPr>
              <a:xfrm>
                <a:off x="5148184" y="2397531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84" y="2397531"/>
                <a:ext cx="396876" cy="107722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/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blipFill>
                <a:blip r:embed="rId11"/>
                <a:stretch>
                  <a:fillRect l="-18182" t="-2500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/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blipFill>
                <a:blip r:embed="rId12"/>
                <a:stretch>
                  <a:fillRect l="-8889" t="-2500" r="-888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6C99A14F-1A72-4A48-87FC-9D5551FAA5FA}"/>
              </a:ext>
            </a:extLst>
          </p:cNvPr>
          <p:cNvSpPr/>
          <p:nvPr/>
        </p:nvSpPr>
        <p:spPr>
          <a:xfrm>
            <a:off x="5927870" y="237303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05C3A99-8A46-4120-8D86-3ECE5C46741F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6095988" y="245709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/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blipFill>
                <a:blip r:embed="rId13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BAAD5A-6D21-4A8F-98BD-56D1DDDCCA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887417" y="251348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/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blipFill>
                <a:blip r:embed="rId14"/>
                <a:stretch>
                  <a:fillRect l="-16667" t="-2500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/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D4E72F2-22CE-42E5-8CC4-14A07AC0021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5360988" y="254115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/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blipFill>
                <a:blip r:embed="rId15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5622F60-1E0D-4927-B326-D92DB5001984}"/>
              </a:ext>
            </a:extLst>
          </p:cNvPr>
          <p:cNvCxnSpPr>
            <a:cxnSpLocks/>
            <a:stCxn id="34" idx="3"/>
            <a:endCxn id="28" idx="5"/>
          </p:cNvCxnSpPr>
          <p:nvPr/>
        </p:nvCxnSpPr>
        <p:spPr>
          <a:xfrm flipH="1" flipV="1">
            <a:off x="5406809" y="251348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63E3DC-2415-47D5-AC62-0DC0969CB830}"/>
              </a:ext>
            </a:extLst>
          </p:cNvPr>
          <p:cNvCxnSpPr>
            <a:cxnSpLocks/>
            <a:endCxn id="34" idx="5"/>
          </p:cNvCxnSpPr>
          <p:nvPr/>
        </p:nvCxnSpPr>
        <p:spPr>
          <a:xfrm flipH="1">
            <a:off x="6071368" y="251653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6F33F81-5EFE-4A1D-ACF3-F7E76AB92CA9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4923496" y="253810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D5D24C8-7274-4EF5-9A83-F9501E6CCF47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922523" y="2041774"/>
            <a:ext cx="365408" cy="3528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/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blipFill>
                <a:blip r:embed="rId16"/>
                <a:stretch>
                  <a:fillRect l="-21212" t="-3448" r="-1818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E5B5757-35E4-4B88-B3EA-D2EB2FA4BF1B}"/>
              </a:ext>
            </a:extLst>
          </p:cNvPr>
          <p:cNvCxnSpPr>
            <a:cxnSpLocks/>
            <a:stCxn id="34" idx="5"/>
          </p:cNvCxnSpPr>
          <p:nvPr/>
        </p:nvCxnSpPr>
        <p:spPr>
          <a:xfrm rot="5400000">
            <a:off x="5375598" y="246494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/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blipFill>
                <a:blip r:embed="rId17"/>
                <a:stretch>
                  <a:fillRect l="-17647" t="-1695" r="-17647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/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blipFill>
                <a:blip r:embed="rId18"/>
                <a:stretch>
                  <a:fillRect l="-18182" t="-3448" r="-2121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C804D1E9-69D3-4383-8EF2-0615C2B9A657}"/>
              </a:ext>
            </a:extLst>
          </p:cNvPr>
          <p:cNvSpPr txBox="1"/>
          <p:nvPr/>
        </p:nvSpPr>
        <p:spPr>
          <a:xfrm>
            <a:off x="5148184" y="271727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6881A4-B814-4125-9FCD-3C7F77C2D15E}"/>
              </a:ext>
            </a:extLst>
          </p:cNvPr>
          <p:cNvSpPr txBox="1"/>
          <p:nvPr/>
        </p:nvSpPr>
        <p:spPr>
          <a:xfrm>
            <a:off x="4873339" y="220517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63F549-7FF5-449B-A087-5BB8D43458A4}"/>
              </a:ext>
            </a:extLst>
          </p:cNvPr>
          <p:cNvSpPr txBox="1"/>
          <p:nvPr/>
        </p:nvSpPr>
        <p:spPr>
          <a:xfrm>
            <a:off x="4002359" y="222015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/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3,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blipFill>
                <a:blip r:embed="rId19"/>
                <a:stretch>
                  <a:fillRect l="-6667" t="-1852" r="-190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75A6D591-37D9-427C-9AA8-04829057E835}"/>
              </a:ext>
            </a:extLst>
          </p:cNvPr>
          <p:cNvSpPr txBox="1"/>
          <p:nvPr/>
        </p:nvSpPr>
        <p:spPr>
          <a:xfrm>
            <a:off x="4001654" y="263917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/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(1,3)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blipFill>
                <a:blip r:embed="rId20"/>
                <a:stretch>
                  <a:fillRect l="-6604" t="-3774" r="-283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2D1FF94-DB7D-41CE-B6F6-8E6003657590}"/>
              </a:ext>
            </a:extLst>
          </p:cNvPr>
          <p:cNvCxnSpPr/>
          <p:nvPr/>
        </p:nvCxnSpPr>
        <p:spPr>
          <a:xfrm>
            <a:off x="4799013" y="199707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3498143C-3A29-4845-BC17-B6AD846D8A99}"/>
              </a:ext>
            </a:extLst>
          </p:cNvPr>
          <p:cNvSpPr/>
          <p:nvPr/>
        </p:nvSpPr>
        <p:spPr>
          <a:xfrm>
            <a:off x="5264766" y="431450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2EBEBD-B52B-41DD-AC46-5662344E5B5F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878077" y="4038684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48749CF-B9DB-4C12-92FE-092EB368DD38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5432884" y="439856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/>
              <p:nvPr/>
            </p:nvSpPr>
            <p:spPr>
              <a:xfrm>
                <a:off x="5149639" y="4342051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639" y="4342051"/>
                <a:ext cx="396876" cy="107722"/>
              </a:xfrm>
              <a:prstGeom prst="rect">
                <a:avLst/>
              </a:prstGeom>
              <a:blipFill>
                <a:blip r:embed="rId2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/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blipFill>
                <a:blip r:embed="rId22"/>
                <a:stretch>
                  <a:fillRect l="-13043" t="-2500" r="-1521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/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blipFill>
                <a:blip r:embed="rId23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310B8D08-5364-4D50-B0F5-59CBB3AF93A5}"/>
              </a:ext>
            </a:extLst>
          </p:cNvPr>
          <p:cNvSpPr/>
          <p:nvPr/>
        </p:nvSpPr>
        <p:spPr>
          <a:xfrm>
            <a:off x="5929325" y="43175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7AFFC33-9264-4052-85F0-F03D0C7B930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6097443" y="440161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/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blipFill>
                <a:blip r:embed="rId24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7421681-6083-4D78-8F1D-792B0EDDE7F6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4888872" y="445800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/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blipFill>
                <a:blip r:embed="rId25"/>
                <a:stretch>
                  <a:fillRect l="-13953" r="-13953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/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blipFill>
                <a:blip r:embed="rId2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980343CC-D406-44AE-8588-6F831F41A035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5362443" y="448567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/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blipFill>
                <a:blip r:embed="rId27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C02EDE8-D28B-48CB-9FE5-4FA5C366093B}"/>
              </a:ext>
            </a:extLst>
          </p:cNvPr>
          <p:cNvCxnSpPr>
            <a:cxnSpLocks/>
            <a:stCxn id="55" idx="3"/>
            <a:endCxn id="46" idx="5"/>
          </p:cNvCxnSpPr>
          <p:nvPr/>
        </p:nvCxnSpPr>
        <p:spPr>
          <a:xfrm flipH="1" flipV="1">
            <a:off x="5408264" y="445800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118D1CD-E602-4AD7-8BCC-33120672D289}"/>
              </a:ext>
            </a:extLst>
          </p:cNvPr>
          <p:cNvCxnSpPr>
            <a:cxnSpLocks/>
            <a:endCxn id="55" idx="5"/>
          </p:cNvCxnSpPr>
          <p:nvPr/>
        </p:nvCxnSpPr>
        <p:spPr>
          <a:xfrm flipH="1">
            <a:off x="6072823" y="446105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E9D2FAF-B7C7-48C6-B521-29CB111D8C6D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4924951" y="448262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135A5A3-EF2F-4A4D-8A91-742EEB04DE8F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4923978" y="3986294"/>
            <a:ext cx="365408" cy="3528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/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blipFill>
                <a:blip r:embed="rId28"/>
                <a:stretch>
                  <a:fillRect l="-13043" t="-3448" r="-15217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242634C-EC72-4709-A447-1B5275E83721}"/>
              </a:ext>
            </a:extLst>
          </p:cNvPr>
          <p:cNvCxnSpPr>
            <a:cxnSpLocks/>
            <a:stCxn id="55" idx="5"/>
          </p:cNvCxnSpPr>
          <p:nvPr/>
        </p:nvCxnSpPr>
        <p:spPr>
          <a:xfrm rot="5400000">
            <a:off x="5377053" y="440946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/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7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blipFill>
                <a:blip r:embed="rId29"/>
                <a:stretch>
                  <a:fillRect l="-9211" t="-3571" r="-394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/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blipFill>
                <a:blip r:embed="rId30"/>
                <a:stretch>
                  <a:fillRect l="-15217" t="-3448" r="-13043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907DCF3D-963F-4FA7-AF0C-6CB981B8895F}"/>
              </a:ext>
            </a:extLst>
          </p:cNvPr>
          <p:cNvSpPr txBox="1"/>
          <p:nvPr/>
        </p:nvSpPr>
        <p:spPr>
          <a:xfrm>
            <a:off x="5149639" y="466179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9595C78-6AB4-4EBC-A81D-26E4A0A77DBE}"/>
              </a:ext>
            </a:extLst>
          </p:cNvPr>
          <p:cNvSpPr txBox="1"/>
          <p:nvPr/>
        </p:nvSpPr>
        <p:spPr>
          <a:xfrm>
            <a:off x="4874794" y="414969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6300891-5EBC-4816-BD39-F8C17FA4A4A5}"/>
              </a:ext>
            </a:extLst>
          </p:cNvPr>
          <p:cNvSpPr txBox="1"/>
          <p:nvPr/>
        </p:nvSpPr>
        <p:spPr>
          <a:xfrm>
            <a:off x="4003814" y="416467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/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blipFill>
                <a:blip r:embed="rId31"/>
                <a:stretch>
                  <a:fillRect l="-5660" t="-1852" r="-283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9C8A6106-5DF2-4310-B86C-C5437CC13431}"/>
              </a:ext>
            </a:extLst>
          </p:cNvPr>
          <p:cNvSpPr txBox="1"/>
          <p:nvPr/>
        </p:nvSpPr>
        <p:spPr>
          <a:xfrm>
            <a:off x="4003109" y="458369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/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blipFill>
                <a:blip r:embed="rId32"/>
                <a:stretch>
                  <a:fillRect l="-5310" t="-377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81F276B-BF2B-4CD1-AEE2-51CF7AB6CB59}"/>
              </a:ext>
            </a:extLst>
          </p:cNvPr>
          <p:cNvCxnSpPr/>
          <p:nvPr/>
        </p:nvCxnSpPr>
        <p:spPr>
          <a:xfrm>
            <a:off x="4800468" y="394159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1A46A38-185E-4F79-8B7E-53FA03F481E9}"/>
              </a:ext>
            </a:extLst>
          </p:cNvPr>
          <p:cNvSpPr txBox="1"/>
          <p:nvPr/>
        </p:nvSpPr>
        <p:spPr>
          <a:xfrm>
            <a:off x="5514122" y="513188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330C228-B7E7-4500-B659-7DD910CF7904}"/>
              </a:ext>
            </a:extLst>
          </p:cNvPr>
          <p:cNvSpPr txBox="1"/>
          <p:nvPr/>
        </p:nvSpPr>
        <p:spPr>
          <a:xfrm>
            <a:off x="4001654" y="5002712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38087-7957-4EFD-8A30-6A2E5D551418}"/>
              </a:ext>
            </a:extLst>
          </p:cNvPr>
          <p:cNvSpPr/>
          <p:nvPr/>
        </p:nvSpPr>
        <p:spPr>
          <a:xfrm>
            <a:off x="9220200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3503C3-2E8D-4CF2-9E64-7E623E13B5D2}"/>
              </a:ext>
            </a:extLst>
          </p:cNvPr>
          <p:cNvSpPr txBox="1"/>
          <p:nvPr/>
        </p:nvSpPr>
        <p:spPr>
          <a:xfrm>
            <a:off x="9173586" y="4090134"/>
            <a:ext cx="9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Softmax</a:t>
            </a:r>
            <a:endParaRPr lang="zh-CN" altLang="en-US" sz="800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B490540-766A-4C8F-8E58-19A5548CCD64}"/>
              </a:ext>
            </a:extLst>
          </p:cNvPr>
          <p:cNvSpPr/>
          <p:nvPr/>
        </p:nvSpPr>
        <p:spPr>
          <a:xfrm>
            <a:off x="10355421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DB06CB-9F42-4E86-8E86-18BA1CE11D39}"/>
              </a:ext>
            </a:extLst>
          </p:cNvPr>
          <p:cNvSpPr txBox="1"/>
          <p:nvPr/>
        </p:nvSpPr>
        <p:spPr>
          <a:xfrm>
            <a:off x="10295676" y="4036507"/>
            <a:ext cx="5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Cross</a:t>
            </a:r>
          </a:p>
          <a:p>
            <a:pPr algn="ctr"/>
            <a:r>
              <a:rPr lang="en-US" altLang="zh-CN" sz="800" dirty="0"/>
              <a:t>Entropy</a:t>
            </a:r>
          </a:p>
          <a:p>
            <a:pPr algn="ctr"/>
            <a:r>
              <a:rPr lang="en-US" altLang="zh-CN" sz="800" dirty="0"/>
              <a:t>Error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66F478-5CD1-4FC2-8146-94077B349130}"/>
              </a:ext>
            </a:extLst>
          </p:cNvPr>
          <p:cNvCxnSpPr>
            <a:cxnSpLocks/>
          </p:cNvCxnSpPr>
          <p:nvPr/>
        </p:nvCxnSpPr>
        <p:spPr>
          <a:xfrm flipH="1">
            <a:off x="9646442" y="3835930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423710C-513D-4CB8-B830-B0E95D0870D9}"/>
              </a:ext>
            </a:extLst>
          </p:cNvPr>
          <p:cNvCxnSpPr>
            <a:cxnSpLocks/>
          </p:cNvCxnSpPr>
          <p:nvPr/>
        </p:nvCxnSpPr>
        <p:spPr>
          <a:xfrm>
            <a:off x="9646441" y="3794392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/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blipFill>
                <a:blip r:embed="rId33"/>
                <a:stretch>
                  <a:fillRect l="-19048" r="-9524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12D3973-740E-4408-89E5-2B9C1AB1D550}"/>
              </a:ext>
            </a:extLst>
          </p:cNvPr>
          <p:cNvCxnSpPr>
            <a:cxnSpLocks/>
          </p:cNvCxnSpPr>
          <p:nvPr/>
        </p:nvCxnSpPr>
        <p:spPr>
          <a:xfrm flipH="1">
            <a:off x="9654116" y="4308134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29CF132-7E7A-416D-B42C-78744E5E12D6}"/>
              </a:ext>
            </a:extLst>
          </p:cNvPr>
          <p:cNvCxnSpPr>
            <a:cxnSpLocks/>
          </p:cNvCxnSpPr>
          <p:nvPr/>
        </p:nvCxnSpPr>
        <p:spPr>
          <a:xfrm>
            <a:off x="9654115" y="4266596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/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blipFill>
                <a:blip r:embed="rId34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03C02B-9961-485E-A6A6-D5C63928F14F}"/>
              </a:ext>
            </a:extLst>
          </p:cNvPr>
          <p:cNvCxnSpPr>
            <a:cxnSpLocks/>
          </p:cNvCxnSpPr>
          <p:nvPr/>
        </p:nvCxnSpPr>
        <p:spPr>
          <a:xfrm flipH="1">
            <a:off x="9654116" y="4757765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F0258CD-84CC-4748-8D79-DC4DFA5C6E17}"/>
              </a:ext>
            </a:extLst>
          </p:cNvPr>
          <p:cNvCxnSpPr>
            <a:cxnSpLocks/>
          </p:cNvCxnSpPr>
          <p:nvPr/>
        </p:nvCxnSpPr>
        <p:spPr>
          <a:xfrm>
            <a:off x="9654115" y="4716227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/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blipFill>
                <a:blip r:embed="rId35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E1E088A-7FB1-4A47-9E02-A309D68E346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9964458" y="4122409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133828B-42D2-4FE8-A958-7EDBF5BA65D2}"/>
              </a:ext>
            </a:extLst>
          </p:cNvPr>
          <p:cNvCxnSpPr>
            <a:cxnSpLocks/>
          </p:cNvCxnSpPr>
          <p:nvPr/>
        </p:nvCxnSpPr>
        <p:spPr>
          <a:xfrm>
            <a:off x="9967667" y="4572040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1AD9D2E-3394-459F-BB2C-DD6BF6B435A5}"/>
              </a:ext>
            </a:extLst>
          </p:cNvPr>
          <p:cNvCxnSpPr>
            <a:cxnSpLocks/>
          </p:cNvCxnSpPr>
          <p:nvPr/>
        </p:nvCxnSpPr>
        <p:spPr>
          <a:xfrm>
            <a:off x="9961913" y="3647773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/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blipFill>
                <a:blip r:embed="rId36"/>
                <a:stretch>
                  <a:fillRect l="-15789" r="-1052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/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blipFill>
                <a:blip r:embed="rId37"/>
                <a:stretch>
                  <a:fillRect l="-22222" r="-1111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/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blipFill>
                <a:blip r:embed="rId38"/>
                <a:stretch>
                  <a:fillRect l="-21053" r="-526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463EBB7-05D4-49DB-B6B3-CDA1C58E86F6}"/>
              </a:ext>
            </a:extLst>
          </p:cNvPr>
          <p:cNvCxnSpPr>
            <a:cxnSpLocks/>
          </p:cNvCxnSpPr>
          <p:nvPr/>
        </p:nvCxnSpPr>
        <p:spPr>
          <a:xfrm flipH="1">
            <a:off x="10781664" y="4291654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6A3B3E-B347-4DA2-BF2A-CF78F40FB06F}"/>
              </a:ext>
            </a:extLst>
          </p:cNvPr>
          <p:cNvCxnSpPr>
            <a:cxnSpLocks/>
          </p:cNvCxnSpPr>
          <p:nvPr/>
        </p:nvCxnSpPr>
        <p:spPr>
          <a:xfrm flipV="1">
            <a:off x="10781662" y="4249400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/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blipFill>
                <a:blip r:embed="rId39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/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blipFill>
                <a:blip r:embed="rId4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EF2558B-C15B-4AD4-8F03-03F65B4C9F46}"/>
              </a:ext>
            </a:extLst>
          </p:cNvPr>
          <p:cNvCxnSpPr>
            <a:cxnSpLocks/>
          </p:cNvCxnSpPr>
          <p:nvPr/>
        </p:nvCxnSpPr>
        <p:spPr>
          <a:xfrm flipH="1">
            <a:off x="8752308" y="3834841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5B8027C-8F0C-423F-8CF3-9765D7F989E6}"/>
              </a:ext>
            </a:extLst>
          </p:cNvPr>
          <p:cNvCxnSpPr>
            <a:cxnSpLocks/>
          </p:cNvCxnSpPr>
          <p:nvPr/>
        </p:nvCxnSpPr>
        <p:spPr>
          <a:xfrm flipV="1">
            <a:off x="8752306" y="3792587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/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blipFill>
                <a:blip r:embed="rId41"/>
                <a:stretch>
                  <a:fillRect l="-71429" r="-20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/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blipFill>
                <a:blip r:embed="rId42"/>
                <a:stretch>
                  <a:fillRect l="-5455" r="-545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97988BD-1FE1-4875-AFC0-DA01BC37C3A4}"/>
              </a:ext>
            </a:extLst>
          </p:cNvPr>
          <p:cNvCxnSpPr>
            <a:cxnSpLocks/>
          </p:cNvCxnSpPr>
          <p:nvPr/>
        </p:nvCxnSpPr>
        <p:spPr>
          <a:xfrm flipH="1">
            <a:off x="8760511" y="4308550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175A719-D18F-40FE-898A-ED2AF54F8612}"/>
              </a:ext>
            </a:extLst>
          </p:cNvPr>
          <p:cNvCxnSpPr>
            <a:cxnSpLocks/>
          </p:cNvCxnSpPr>
          <p:nvPr/>
        </p:nvCxnSpPr>
        <p:spPr>
          <a:xfrm flipV="1">
            <a:off x="8760509" y="4266296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/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blipFill>
                <a:blip r:embed="rId43"/>
                <a:stretch>
                  <a:fillRect l="-50000" r="-175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/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blipFill>
                <a:blip r:embed="rId44"/>
                <a:stretch>
                  <a:fillRect l="-8929" r="-17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E903BE-838F-4974-8BD7-F8FA839D704F}"/>
              </a:ext>
            </a:extLst>
          </p:cNvPr>
          <p:cNvCxnSpPr>
            <a:cxnSpLocks/>
          </p:cNvCxnSpPr>
          <p:nvPr/>
        </p:nvCxnSpPr>
        <p:spPr>
          <a:xfrm flipH="1">
            <a:off x="8761350" y="4757765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184EA29-2BEB-4DCC-9E22-E5ACACC303BA}"/>
              </a:ext>
            </a:extLst>
          </p:cNvPr>
          <p:cNvCxnSpPr>
            <a:cxnSpLocks/>
          </p:cNvCxnSpPr>
          <p:nvPr/>
        </p:nvCxnSpPr>
        <p:spPr>
          <a:xfrm flipV="1">
            <a:off x="8761348" y="4715511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/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blipFill>
                <a:blip r:embed="rId45"/>
                <a:stretch>
                  <a:fillRect l="-50000" r="-17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/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blipFill>
                <a:blip r:embed="rId46"/>
                <a:stretch>
                  <a:fillRect l="-8929" r="-178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4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3AE8D6F9-C51B-4771-B7EC-0C4A9ED3BD12}"/>
              </a:ext>
            </a:extLst>
          </p:cNvPr>
          <p:cNvSpPr/>
          <p:nvPr/>
        </p:nvSpPr>
        <p:spPr>
          <a:xfrm>
            <a:off x="3972634" y="31717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2FE2CD2-19B7-4EB4-8DA3-8297F967D686}"/>
              </a:ext>
            </a:extLst>
          </p:cNvPr>
          <p:cNvSpPr/>
          <p:nvPr/>
        </p:nvSpPr>
        <p:spPr>
          <a:xfrm>
            <a:off x="3973337" y="344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E34FDD-D245-44A4-885E-B5BF8EEBB4D7}"/>
              </a:ext>
            </a:extLst>
          </p:cNvPr>
          <p:cNvSpPr/>
          <p:nvPr/>
        </p:nvSpPr>
        <p:spPr>
          <a:xfrm>
            <a:off x="3972634" y="44251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13CB769-AF85-47E3-9D8E-FB8285AC7A0E}"/>
              </a:ext>
            </a:extLst>
          </p:cNvPr>
          <p:cNvSpPr/>
          <p:nvPr/>
        </p:nvSpPr>
        <p:spPr>
          <a:xfrm>
            <a:off x="4768334" y="32608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7265FF8-9738-411C-A41C-BB6909D381D7}"/>
              </a:ext>
            </a:extLst>
          </p:cNvPr>
          <p:cNvSpPr/>
          <p:nvPr/>
        </p:nvSpPr>
        <p:spPr>
          <a:xfrm>
            <a:off x="4768334" y="42810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0E1A13-B3D0-4C42-88E5-DA69ACA3169C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4140752" y="3255850"/>
            <a:ext cx="652202" cy="296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AD8EE9-C102-4263-882C-6826E659273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141455" y="3531523"/>
            <a:ext cx="626879" cy="8335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97032E-5092-4511-85E7-48256C41A0D4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 flipV="1">
            <a:off x="4140752" y="3404380"/>
            <a:ext cx="652202" cy="11048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5EAA72-4A95-4414-AF0B-C8B5A0F177A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141455" y="3344941"/>
            <a:ext cx="626879" cy="1865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881FA9-582F-4510-B128-6C45DCF2CF8D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4140752" y="4424499"/>
            <a:ext cx="652202" cy="8472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648E0B9-B8A1-49F9-BD7A-AE7BC0D10C6F}"/>
              </a:ext>
            </a:extLst>
          </p:cNvPr>
          <p:cNvSpPr/>
          <p:nvPr/>
        </p:nvSpPr>
        <p:spPr>
          <a:xfrm>
            <a:off x="5594134" y="3493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019A28-71A0-4E15-8F3F-3ED82CF4648A}"/>
              </a:ext>
            </a:extLst>
          </p:cNvPr>
          <p:cNvSpPr/>
          <p:nvPr/>
        </p:nvSpPr>
        <p:spPr>
          <a:xfrm>
            <a:off x="5594134" y="415274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18FB03-5F4B-48DB-A670-93810FC118C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936452" y="3344941"/>
            <a:ext cx="657682" cy="23214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7DF7D-AFBD-4A04-AEEF-62AE3B350A78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936452" y="3344941"/>
            <a:ext cx="682302" cy="8324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8C62AB-4FF6-4BD6-AA80-14D7FAA1B4F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4936452" y="4236808"/>
            <a:ext cx="657682" cy="1282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2E5B498-85D7-44D7-9B12-5727EA9F61A5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936452" y="3636522"/>
            <a:ext cx="682302" cy="72853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/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/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blipFill>
                <a:blip r:embed="rId4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/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5F764CB2-F534-4586-92A2-C61B19A88182}"/>
              </a:ext>
            </a:extLst>
          </p:cNvPr>
          <p:cNvSpPr/>
          <p:nvPr/>
        </p:nvSpPr>
        <p:spPr>
          <a:xfrm>
            <a:off x="3972634" y="418756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A5C2F0-E80F-46F4-895B-3828BBF8FF4C}"/>
              </a:ext>
            </a:extLst>
          </p:cNvPr>
          <p:cNvSpPr txBox="1"/>
          <p:nvPr/>
        </p:nvSpPr>
        <p:spPr>
          <a:xfrm>
            <a:off x="3824328" y="370870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/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/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/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01913C6E-1DA3-4B36-9C3E-37A5E9954ABE}"/>
              </a:ext>
            </a:extLst>
          </p:cNvPr>
          <p:cNvSpPr txBox="1"/>
          <p:nvPr/>
        </p:nvSpPr>
        <p:spPr>
          <a:xfrm>
            <a:off x="4606889" y="3663931"/>
            <a:ext cx="461665" cy="444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73B7B8F-6667-44D7-AAFA-5C09C099FDD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26879" cy="10818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DBF7902-433F-44D0-953F-CB32F92891B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141455" y="3531523"/>
            <a:ext cx="624770" cy="2694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DDD3409-587A-4EAC-85C3-7B82C9E68FE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140752" y="3916417"/>
            <a:ext cx="626879" cy="59281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FEEA6BE-5BF4-488D-BF89-1784CEB37762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4140752" y="3835633"/>
            <a:ext cx="624143" cy="4359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419E0A8-4855-439F-9B0B-1A902D15F455}"/>
              </a:ext>
            </a:extLst>
          </p:cNvPr>
          <p:cNvCxnSpPr>
            <a:cxnSpLocks/>
            <a:stCxn id="40" idx="6"/>
            <a:endCxn id="16" idx="2"/>
          </p:cNvCxnSpPr>
          <p:nvPr/>
        </p:nvCxnSpPr>
        <p:spPr>
          <a:xfrm>
            <a:off x="4140752" y="4271627"/>
            <a:ext cx="627582" cy="934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F1579B1-A8D4-4D9A-857A-2353C84152F2}"/>
              </a:ext>
            </a:extLst>
          </p:cNvPr>
          <p:cNvCxnSpPr>
            <a:cxnSpLocks/>
            <a:stCxn id="40" idx="6"/>
            <a:endCxn id="15" idx="3"/>
          </p:cNvCxnSpPr>
          <p:nvPr/>
        </p:nvCxnSpPr>
        <p:spPr>
          <a:xfrm flipV="1">
            <a:off x="4140752" y="3404380"/>
            <a:ext cx="652202" cy="8672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C37D7E3-FA7B-4360-AE6B-AA2A1573673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12223" cy="4462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560D747-20E5-4BAF-86AA-6F8100CE9856}"/>
              </a:ext>
            </a:extLst>
          </p:cNvPr>
          <p:cNvCxnSpPr>
            <a:cxnSpLocks/>
            <a:stCxn id="136" idx="6"/>
            <a:endCxn id="10" idx="2"/>
          </p:cNvCxnSpPr>
          <p:nvPr/>
        </p:nvCxnSpPr>
        <p:spPr>
          <a:xfrm flipV="1">
            <a:off x="3053361" y="3255850"/>
            <a:ext cx="919273" cy="16811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C306560-66A4-48BB-A47F-A2D01E80C993}"/>
              </a:ext>
            </a:extLst>
          </p:cNvPr>
          <p:cNvCxnSpPr>
            <a:cxnSpLocks/>
            <a:stCxn id="136" idx="6"/>
            <a:endCxn id="11" idx="2"/>
          </p:cNvCxnSpPr>
          <p:nvPr/>
        </p:nvCxnSpPr>
        <p:spPr>
          <a:xfrm>
            <a:off x="3053361" y="3423968"/>
            <a:ext cx="919976" cy="1075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752288B-7068-4EBD-837C-AFC9CB314FA2}"/>
              </a:ext>
            </a:extLst>
          </p:cNvPr>
          <p:cNvCxnSpPr>
            <a:cxnSpLocks/>
            <a:stCxn id="137" idx="6"/>
            <a:endCxn id="40" idx="2"/>
          </p:cNvCxnSpPr>
          <p:nvPr/>
        </p:nvCxnSpPr>
        <p:spPr>
          <a:xfrm flipV="1">
            <a:off x="3056843" y="4271627"/>
            <a:ext cx="915791" cy="7481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4ABA382-C926-4C5A-96CE-736DA82C087B}"/>
              </a:ext>
            </a:extLst>
          </p:cNvPr>
          <p:cNvCxnSpPr>
            <a:cxnSpLocks/>
            <a:stCxn id="137" idx="6"/>
            <a:endCxn id="12" idx="2"/>
          </p:cNvCxnSpPr>
          <p:nvPr/>
        </p:nvCxnSpPr>
        <p:spPr>
          <a:xfrm>
            <a:off x="3056843" y="4346442"/>
            <a:ext cx="915791" cy="1627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CFA8478-0FBA-4358-966E-5BD37376C13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73400" y="3255850"/>
            <a:ext cx="899234" cy="6303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E03B4AE-EF47-44CF-8075-0CB2DE5EC0F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911725" y="3577083"/>
            <a:ext cx="682409" cy="2805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D98BAD5-A770-460C-9772-CB5FE1F3636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908393" y="3855931"/>
            <a:ext cx="685741" cy="3808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3252537-9D1B-4C91-B55C-5476703145DE}"/>
              </a:ext>
            </a:extLst>
          </p:cNvPr>
          <p:cNvSpPr txBox="1"/>
          <p:nvPr/>
        </p:nvSpPr>
        <p:spPr>
          <a:xfrm>
            <a:off x="5435051" y="3691648"/>
            <a:ext cx="461665" cy="903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62E3145-5D84-4854-8A04-A0CC688AC08D}"/>
              </a:ext>
            </a:extLst>
          </p:cNvPr>
          <p:cNvCxnSpPr>
            <a:cxnSpLocks/>
          </p:cNvCxnSpPr>
          <p:nvPr/>
        </p:nvCxnSpPr>
        <p:spPr>
          <a:xfrm>
            <a:off x="4924425" y="3857625"/>
            <a:ext cx="70167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3AEFE1A-1F82-4D77-A835-2D427451939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36452" y="3344941"/>
            <a:ext cx="683298" cy="4999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4F60955-7718-46E9-867C-A846844012ED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4936452" y="3883025"/>
            <a:ext cx="680123" cy="4820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FD9DBD14-FB24-4F8C-A265-2C0CEE0B1AE7}"/>
              </a:ext>
            </a:extLst>
          </p:cNvPr>
          <p:cNvSpPr/>
          <p:nvPr/>
        </p:nvSpPr>
        <p:spPr>
          <a:xfrm>
            <a:off x="2885243" y="33399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EFB486F9-34B6-490B-ACFB-ABCF7F5FEE39}"/>
              </a:ext>
            </a:extLst>
          </p:cNvPr>
          <p:cNvSpPr/>
          <p:nvPr/>
        </p:nvSpPr>
        <p:spPr>
          <a:xfrm>
            <a:off x="2888725" y="42623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A940090-CEEC-4754-AB21-D312F96A7420}"/>
              </a:ext>
            </a:extLst>
          </p:cNvPr>
          <p:cNvSpPr txBox="1"/>
          <p:nvPr/>
        </p:nvSpPr>
        <p:spPr>
          <a:xfrm>
            <a:off x="2738469" y="367912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6DCF6B6-68E7-4CFF-B01F-396AD80C5FAA}"/>
              </a:ext>
            </a:extLst>
          </p:cNvPr>
          <p:cNvCxnSpPr>
            <a:cxnSpLocks/>
            <a:stCxn id="137" idx="6"/>
            <a:endCxn id="11" idx="2"/>
          </p:cNvCxnSpPr>
          <p:nvPr/>
        </p:nvCxnSpPr>
        <p:spPr>
          <a:xfrm flipV="1">
            <a:off x="3056843" y="3531523"/>
            <a:ext cx="916494" cy="8149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2F9303D-920D-4AA3-9F51-6DBF6F9B60C1}"/>
              </a:ext>
            </a:extLst>
          </p:cNvPr>
          <p:cNvCxnSpPr>
            <a:cxnSpLocks/>
            <a:stCxn id="137" idx="6"/>
            <a:endCxn id="10" idx="2"/>
          </p:cNvCxnSpPr>
          <p:nvPr/>
        </p:nvCxnSpPr>
        <p:spPr>
          <a:xfrm flipV="1">
            <a:off x="3056843" y="3255850"/>
            <a:ext cx="915791" cy="10905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D3E66A7-5DF2-4049-885B-6B84F09528D3}"/>
              </a:ext>
            </a:extLst>
          </p:cNvPr>
          <p:cNvCxnSpPr>
            <a:cxnSpLocks/>
            <a:stCxn id="136" idx="6"/>
            <a:endCxn id="40" idx="2"/>
          </p:cNvCxnSpPr>
          <p:nvPr/>
        </p:nvCxnSpPr>
        <p:spPr>
          <a:xfrm>
            <a:off x="3053361" y="3423968"/>
            <a:ext cx="919273" cy="8476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1B608D2-DAA9-4298-B482-BABA55C808BD}"/>
              </a:ext>
            </a:extLst>
          </p:cNvPr>
          <p:cNvCxnSpPr>
            <a:cxnSpLocks/>
            <a:stCxn id="136" idx="6"/>
            <a:endCxn id="12" idx="2"/>
          </p:cNvCxnSpPr>
          <p:nvPr/>
        </p:nvCxnSpPr>
        <p:spPr>
          <a:xfrm>
            <a:off x="3053361" y="3423968"/>
            <a:ext cx="919273" cy="108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66EE4587-7D25-47AA-B785-8D5F4F82715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076575" y="3531523"/>
            <a:ext cx="896762" cy="3578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C81609B-AA87-4268-A8E1-6326C8764997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82925" y="3892551"/>
            <a:ext cx="889709" cy="37907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C5407A09-1196-4FD6-A876-F5F7CF593A2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076575" y="3883026"/>
            <a:ext cx="896059" cy="6262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0AE1296-A64E-4656-9FBE-222ACBA851A2}"/>
              </a:ext>
            </a:extLst>
          </p:cNvPr>
          <p:cNvCxnSpPr>
            <a:cxnSpLocks/>
            <a:stCxn id="136" idx="6"/>
          </p:cNvCxnSpPr>
          <p:nvPr/>
        </p:nvCxnSpPr>
        <p:spPr>
          <a:xfrm>
            <a:off x="3053361" y="3423968"/>
            <a:ext cx="905864" cy="42095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BF3224DC-9CDF-44C0-9A3D-F8597D57F854}"/>
              </a:ext>
            </a:extLst>
          </p:cNvPr>
          <p:cNvCxnSpPr>
            <a:cxnSpLocks/>
            <a:stCxn id="137" idx="6"/>
          </p:cNvCxnSpPr>
          <p:nvPr/>
        </p:nvCxnSpPr>
        <p:spPr>
          <a:xfrm flipV="1">
            <a:off x="3056843" y="3895725"/>
            <a:ext cx="911907" cy="4507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A33CBFD0-33C6-4C73-AC32-0541CADE4C38}"/>
              </a:ext>
            </a:extLst>
          </p:cNvPr>
          <p:cNvCxnSpPr>
            <a:cxnSpLocks/>
          </p:cNvCxnSpPr>
          <p:nvPr/>
        </p:nvCxnSpPr>
        <p:spPr>
          <a:xfrm flipV="1">
            <a:off x="3082925" y="3867150"/>
            <a:ext cx="879475" cy="19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2F424C04-A9ED-4AE8-BF0C-5D6F1522C02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102100" y="3344941"/>
            <a:ext cx="666234" cy="5634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ED644B1D-B306-4141-AD55-1716AACD3EBA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114800" y="3914776"/>
            <a:ext cx="653534" cy="4502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4322EBFF-130D-42FB-A3E9-741A2C6E75D5}"/>
              </a:ext>
            </a:extLst>
          </p:cNvPr>
          <p:cNvCxnSpPr>
            <a:cxnSpLocks/>
          </p:cNvCxnSpPr>
          <p:nvPr/>
        </p:nvCxnSpPr>
        <p:spPr>
          <a:xfrm flipV="1">
            <a:off x="4103863" y="3829050"/>
            <a:ext cx="649112" cy="844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4BE0C33D-311F-4B84-84B7-F52F7F19F836}"/>
              </a:ext>
            </a:extLst>
          </p:cNvPr>
          <p:cNvSpPr txBox="1"/>
          <p:nvPr/>
        </p:nvSpPr>
        <p:spPr>
          <a:xfrm>
            <a:off x="2665371" y="474345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Layer0</a:t>
            </a:r>
          </a:p>
          <a:p>
            <a:pPr algn="ctr"/>
            <a:r>
              <a:rPr lang="zh-CN" altLang="en-US" sz="1100" dirty="0"/>
              <a:t>输入层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B62B02B-1ABF-4247-B468-02E69A0382BB}"/>
              </a:ext>
            </a:extLst>
          </p:cNvPr>
          <p:cNvSpPr txBox="1"/>
          <p:nvPr/>
        </p:nvSpPr>
        <p:spPr>
          <a:xfrm>
            <a:off x="3704743" y="4740962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Layer1</a:t>
            </a:r>
          </a:p>
          <a:p>
            <a:pPr algn="ctr"/>
            <a:r>
              <a:rPr lang="en-US" altLang="zh-CN" sz="1100" dirty="0"/>
              <a:t>Hidden1</a:t>
            </a:r>
            <a:endParaRPr lang="zh-CN" altLang="en-US" sz="11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024C73F-7223-4A37-8E06-ABF696483FA8}"/>
              </a:ext>
            </a:extLst>
          </p:cNvPr>
          <p:cNvSpPr txBox="1"/>
          <p:nvPr/>
        </p:nvSpPr>
        <p:spPr>
          <a:xfrm>
            <a:off x="4529945" y="4743450"/>
            <a:ext cx="7008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Layer2</a:t>
            </a:r>
          </a:p>
          <a:p>
            <a:pPr algn="ctr"/>
            <a:r>
              <a:rPr lang="en-US" altLang="zh-CN" sz="1100" dirty="0"/>
              <a:t>Hidden2</a:t>
            </a:r>
            <a:endParaRPr lang="zh-CN" altLang="en-US" sz="11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ADC1238-A6D7-4C60-8D4B-75FB79E8EB9F}"/>
              </a:ext>
            </a:extLst>
          </p:cNvPr>
          <p:cNvSpPr txBox="1"/>
          <p:nvPr/>
        </p:nvSpPr>
        <p:spPr>
          <a:xfrm>
            <a:off x="5374263" y="4737066"/>
            <a:ext cx="607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Layer3</a:t>
            </a:r>
          </a:p>
          <a:p>
            <a:pPr algn="ctr"/>
            <a:r>
              <a:rPr lang="zh-CN" altLang="en-US" sz="1100" dirty="0"/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23660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26C9F72-35CF-4C89-9696-5D66B7694D40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328917-7A78-40D5-9AB1-C0DF3601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9719C1-390E-4595-AD45-BB859E83644B}"/>
              </a:ext>
            </a:extLst>
          </p:cNvPr>
          <p:cNvCxnSpPr>
            <a:cxnSpLocks/>
            <a:stCxn id="45" idx="6"/>
            <a:endCxn id="58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00B86A2-D342-4DD2-9939-E8FD6D7FF078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5103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58C8DD-E6CF-449F-914B-D1128C94C3E0}"/>
              </a:ext>
            </a:extLst>
          </p:cNvPr>
          <p:cNvCxnSpPr>
            <a:cxnSpLocks/>
            <a:stCxn id="58" idx="3"/>
            <a:endCxn id="45" idx="5"/>
          </p:cNvCxnSpPr>
          <p:nvPr/>
        </p:nvCxnSpPr>
        <p:spPr>
          <a:xfrm flipH="1" flipV="1">
            <a:off x="5375752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/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)∙1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blipFill>
                <a:blip r:embed="rId19"/>
                <a:stretch>
                  <a:fillRect l="-3333" r="-11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/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blipFill>
                <a:blip r:embed="rId20"/>
                <a:stretch>
                  <a:fillRect l="-36364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/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blipFill>
                <a:blip r:embed="rId21"/>
                <a:stretch>
                  <a:fillRect l="-9302" r="-69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C7EF7CEF-DD3B-43B4-AA36-DC57D617F176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B026E50-51F4-4484-A771-8F5CF5A22BD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8A3E3C-2572-43AB-B7BF-A5A5B710374C}"/>
              </a:ext>
            </a:extLst>
          </p:cNvPr>
          <p:cNvCxnSpPr>
            <a:cxnSpLocks/>
            <a:endCxn id="58" idx="5"/>
          </p:cNvCxnSpPr>
          <p:nvPr/>
        </p:nvCxnSpPr>
        <p:spPr>
          <a:xfrm flipH="1">
            <a:off x="6040311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/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blipFill>
                <a:blip r:embed="rId22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/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blipFill>
                <a:blip r:embed="rId23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BED1DA-E77E-447C-841F-1B73D032830F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/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blipFill>
                <a:blip r:embed="rId24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/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/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blipFill>
                <a:blip r:embed="rId27"/>
                <a:stretch>
                  <a:fillRect l="-4478" t="-5000" r="-895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750</Words>
  <Application>Microsoft Office PowerPoint</Application>
  <PresentationFormat>宽屏</PresentationFormat>
  <Paragraphs>489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深度学习入门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杨 岱川</cp:lastModifiedBy>
  <cp:revision>64</cp:revision>
  <dcterms:created xsi:type="dcterms:W3CDTF">2019-12-02T13:19:42Z</dcterms:created>
  <dcterms:modified xsi:type="dcterms:W3CDTF">2019-12-21T11:29:24Z</dcterms:modified>
</cp:coreProperties>
</file>