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200" d="100"/>
          <a:sy n="200" d="100"/>
        </p:scale>
        <p:origin x="96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8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卷积运算示例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4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RNN</a:t>
            </a:r>
            <a:r>
              <a:rPr lang="zh-CN" altLang="en-US" dirty="0"/>
              <a:t>展开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1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9" Type="http://schemas.openxmlformats.org/officeDocument/2006/relationships/image" Target="../media/image270.png"/><Relationship Id="rId21" Type="http://schemas.openxmlformats.org/officeDocument/2006/relationships/image" Target="../media/image252.png"/><Relationship Id="rId34" Type="http://schemas.openxmlformats.org/officeDocument/2006/relationships/image" Target="../media/image265.png"/><Relationship Id="rId42" Type="http://schemas.openxmlformats.org/officeDocument/2006/relationships/image" Target="../media/image273.png"/><Relationship Id="rId47" Type="http://schemas.openxmlformats.org/officeDocument/2006/relationships/image" Target="../media/image278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63" Type="http://schemas.openxmlformats.org/officeDocument/2006/relationships/image" Target="../media/image294.png"/><Relationship Id="rId7" Type="http://schemas.openxmlformats.org/officeDocument/2006/relationships/image" Target="../media/image23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29" Type="http://schemas.openxmlformats.org/officeDocument/2006/relationships/image" Target="../media/image260.png"/><Relationship Id="rId41" Type="http://schemas.openxmlformats.org/officeDocument/2006/relationships/image" Target="../media/image272.png"/><Relationship Id="rId54" Type="http://schemas.openxmlformats.org/officeDocument/2006/relationships/image" Target="../media/image285.png"/><Relationship Id="rId62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37" Type="http://schemas.openxmlformats.org/officeDocument/2006/relationships/image" Target="../media/image268.png"/><Relationship Id="rId40" Type="http://schemas.openxmlformats.org/officeDocument/2006/relationships/image" Target="../media/image271.png"/><Relationship Id="rId45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image" Target="../media/image289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36" Type="http://schemas.openxmlformats.org/officeDocument/2006/relationships/image" Target="../media/image267.png"/><Relationship Id="rId49" Type="http://schemas.openxmlformats.org/officeDocument/2006/relationships/image" Target="../media/image280.png"/><Relationship Id="rId57" Type="http://schemas.openxmlformats.org/officeDocument/2006/relationships/image" Target="../media/image288.png"/><Relationship Id="rId61" Type="http://schemas.openxmlformats.org/officeDocument/2006/relationships/image" Target="../media/image292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4" Type="http://schemas.openxmlformats.org/officeDocument/2006/relationships/image" Target="../media/image275.png"/><Relationship Id="rId52" Type="http://schemas.openxmlformats.org/officeDocument/2006/relationships/image" Target="../media/image283.png"/><Relationship Id="rId60" Type="http://schemas.openxmlformats.org/officeDocument/2006/relationships/image" Target="../media/image291.png"/><Relationship Id="rId65" Type="http://schemas.openxmlformats.org/officeDocument/2006/relationships/image" Target="../media/image296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43" Type="http://schemas.openxmlformats.org/officeDocument/2006/relationships/image" Target="../media/image274.png"/><Relationship Id="rId48" Type="http://schemas.openxmlformats.org/officeDocument/2006/relationships/image" Target="../media/image279.png"/><Relationship Id="rId56" Type="http://schemas.openxmlformats.org/officeDocument/2006/relationships/image" Target="../media/image287.png"/><Relationship Id="rId64" Type="http://schemas.openxmlformats.org/officeDocument/2006/relationships/image" Target="../media/image295.png"/><Relationship Id="rId8" Type="http://schemas.openxmlformats.org/officeDocument/2006/relationships/image" Target="../media/image239.png"/><Relationship Id="rId51" Type="http://schemas.openxmlformats.org/officeDocument/2006/relationships/image" Target="../media/image282.png"/><Relationship Id="rId3" Type="http://schemas.openxmlformats.org/officeDocument/2006/relationships/image" Target="../media/image23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38" Type="http://schemas.openxmlformats.org/officeDocument/2006/relationships/image" Target="../media/image269.png"/><Relationship Id="rId46" Type="http://schemas.openxmlformats.org/officeDocument/2006/relationships/image" Target="../media/image277.png"/><Relationship Id="rId59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98.png"/><Relationship Id="rId18" Type="http://schemas.openxmlformats.org/officeDocument/2006/relationships/image" Target="../media/image300.png"/><Relationship Id="rId26" Type="http://schemas.openxmlformats.org/officeDocument/2006/relationships/image" Target="../media/image307.png"/><Relationship Id="rId3" Type="http://schemas.openxmlformats.org/officeDocument/2006/relationships/image" Target="../media/image269.png"/><Relationship Id="rId21" Type="http://schemas.openxmlformats.org/officeDocument/2006/relationships/image" Target="../media/image303.png"/><Relationship Id="rId7" Type="http://schemas.openxmlformats.org/officeDocument/2006/relationships/image" Target="../media/image273.png"/><Relationship Id="rId12" Type="http://schemas.openxmlformats.org/officeDocument/2006/relationships/image" Target="../media/image297.png"/><Relationship Id="rId17" Type="http://schemas.openxmlformats.org/officeDocument/2006/relationships/image" Target="../media/image285.png"/><Relationship Id="rId25" Type="http://schemas.openxmlformats.org/officeDocument/2006/relationships/image" Target="../media/image30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99.png"/><Relationship Id="rId20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9.png"/><Relationship Id="rId11" Type="http://schemas.openxmlformats.org/officeDocument/2006/relationships/image" Target="../media/image278.png"/><Relationship Id="rId24" Type="http://schemas.openxmlformats.org/officeDocument/2006/relationships/image" Target="../media/image305.png"/><Relationship Id="rId5" Type="http://schemas.openxmlformats.org/officeDocument/2006/relationships/image" Target="../media/image288.png"/><Relationship Id="rId15" Type="http://schemas.openxmlformats.org/officeDocument/2006/relationships/image" Target="../media/image294.png"/><Relationship Id="rId23" Type="http://schemas.openxmlformats.org/officeDocument/2006/relationships/image" Target="../media/image257.png"/><Relationship Id="rId10" Type="http://schemas.openxmlformats.org/officeDocument/2006/relationships/image" Target="../media/image291.png"/><Relationship Id="rId19" Type="http://schemas.openxmlformats.org/officeDocument/2006/relationships/image" Target="../media/image301.png"/><Relationship Id="rId4" Type="http://schemas.openxmlformats.org/officeDocument/2006/relationships/image" Target="../media/image287.png"/><Relationship Id="rId9" Type="http://schemas.openxmlformats.org/officeDocument/2006/relationships/image" Target="../media/image290.png"/><Relationship Id="rId14" Type="http://schemas.openxmlformats.org/officeDocument/2006/relationships/image" Target="../media/image293.png"/><Relationship Id="rId22" Type="http://schemas.openxmlformats.org/officeDocument/2006/relationships/image" Target="../media/image3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09DDB9-3803-4C25-805D-D0573415A66C}"/>
              </a:ext>
            </a:extLst>
          </p:cNvPr>
          <p:cNvSpPr/>
          <p:nvPr/>
        </p:nvSpPr>
        <p:spPr>
          <a:xfrm>
            <a:off x="240975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5575C-53A3-4485-A2EB-B6C6D369897B}"/>
              </a:ext>
            </a:extLst>
          </p:cNvPr>
          <p:cNvSpPr txBox="1"/>
          <p:nvPr/>
        </p:nvSpPr>
        <p:spPr>
          <a:xfrm>
            <a:off x="1733345" y="3260249"/>
            <a:ext cx="3087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相邻层的所有神经元都有连接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F41AD-62F6-45ED-AB64-7235758D1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1439872"/>
            <a:ext cx="362247" cy="365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FE9592-F6E7-42C9-9C30-6469470217E7}"/>
              </a:ext>
            </a:extLst>
          </p:cNvPr>
          <p:cNvSpPr/>
          <p:nvPr/>
        </p:nvSpPr>
        <p:spPr>
          <a:xfrm>
            <a:off x="2397183" y="1514722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911BE-3198-4EC0-8226-06CA636AA1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235088" y="1622444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76DD39-35E8-42FD-8346-B215B373BC87}"/>
              </a:ext>
            </a:extLst>
          </p:cNvPr>
          <p:cNvSpPr/>
          <p:nvPr/>
        </p:nvSpPr>
        <p:spPr>
          <a:xfrm>
            <a:off x="298548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FD18DB-FAA2-42B3-872F-F13DD66A8FDD}"/>
              </a:ext>
            </a:extLst>
          </p:cNvPr>
          <p:cNvSpPr/>
          <p:nvPr/>
        </p:nvSpPr>
        <p:spPr>
          <a:xfrm>
            <a:off x="2987343" y="1514722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EC66DA-CAB0-4A18-AD56-3138B41FDA0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827364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D98844-E8E5-45CF-A0CA-565438644FE3}"/>
              </a:ext>
            </a:extLst>
          </p:cNvPr>
          <p:cNvSpPr/>
          <p:nvPr/>
        </p:nvSpPr>
        <p:spPr>
          <a:xfrm>
            <a:off x="3575901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ED90B3-6383-455B-99D6-223AE901E420}"/>
              </a:ext>
            </a:extLst>
          </p:cNvPr>
          <p:cNvSpPr/>
          <p:nvPr/>
        </p:nvSpPr>
        <p:spPr>
          <a:xfrm>
            <a:off x="3563334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973EB2-63EA-4496-B062-473AFA8DC33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03097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0F668E-ED5F-4174-93EE-A9A13544E09F}"/>
              </a:ext>
            </a:extLst>
          </p:cNvPr>
          <p:cNvSpPr/>
          <p:nvPr/>
        </p:nvSpPr>
        <p:spPr>
          <a:xfrm>
            <a:off x="415163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8759FE-26E1-4C9E-BDFE-6B90E1E129FA}"/>
              </a:ext>
            </a:extLst>
          </p:cNvPr>
          <p:cNvSpPr/>
          <p:nvPr/>
        </p:nvSpPr>
        <p:spPr>
          <a:xfrm>
            <a:off x="4153494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6A57C2-1AB2-445C-82C8-EF9C5B26544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993515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B2FB42-1AAD-4EC2-850F-63632A07D4B9}"/>
              </a:ext>
            </a:extLst>
          </p:cNvPr>
          <p:cNvSpPr/>
          <p:nvPr/>
        </p:nvSpPr>
        <p:spPr>
          <a:xfrm>
            <a:off x="474879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AD572B-0787-4345-BD0F-93FB21CFEA5E}"/>
              </a:ext>
            </a:extLst>
          </p:cNvPr>
          <p:cNvSpPr/>
          <p:nvPr/>
        </p:nvSpPr>
        <p:spPr>
          <a:xfrm>
            <a:off x="4736230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9E1FEE-F122-4533-BB6D-CC8FB0AF7A8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569248" y="1622444"/>
            <a:ext cx="1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395E1B-203F-4DD1-BD27-086D8D0D371B}"/>
              </a:ext>
            </a:extLst>
          </p:cNvPr>
          <p:cNvSpPr/>
          <p:nvPr/>
        </p:nvSpPr>
        <p:spPr>
          <a:xfrm>
            <a:off x="532453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E3C22D-7A04-455B-BE46-9032F42CF6D6}"/>
              </a:ext>
            </a:extLst>
          </p:cNvPr>
          <p:cNvSpPr/>
          <p:nvPr/>
        </p:nvSpPr>
        <p:spPr>
          <a:xfrm>
            <a:off x="5326390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E3983-2E3E-449B-847C-28771307EF3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166411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3796DD8-5C40-40F6-ACE5-12E99A760BB9}"/>
              </a:ext>
            </a:extLst>
          </p:cNvPr>
          <p:cNvSpPr/>
          <p:nvPr/>
        </p:nvSpPr>
        <p:spPr>
          <a:xfrm>
            <a:off x="591336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945B04-39C9-4C16-A287-F717946940B7}"/>
              </a:ext>
            </a:extLst>
          </p:cNvPr>
          <p:cNvSpPr/>
          <p:nvPr/>
        </p:nvSpPr>
        <p:spPr>
          <a:xfrm>
            <a:off x="5900796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623919-0D05-4843-8DBD-4973D73276A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2144" y="1622444"/>
            <a:ext cx="17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042BEB-6BE6-417C-A45F-34493471CB6E}"/>
              </a:ext>
            </a:extLst>
          </p:cNvPr>
          <p:cNvSpPr/>
          <p:nvPr/>
        </p:nvSpPr>
        <p:spPr>
          <a:xfrm>
            <a:off x="6489096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2FCA90-45A8-4220-B223-130C24B6810E}"/>
              </a:ext>
            </a:extLst>
          </p:cNvPr>
          <p:cNvSpPr/>
          <p:nvPr/>
        </p:nvSpPr>
        <p:spPr>
          <a:xfrm>
            <a:off x="6490956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0E758D-83EA-412E-8D08-97E8DD9A3EB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330977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4D26EB7-C475-4F67-865A-7AD5E11FF3E4}"/>
              </a:ext>
            </a:extLst>
          </p:cNvPr>
          <p:cNvSpPr/>
          <p:nvPr/>
        </p:nvSpPr>
        <p:spPr>
          <a:xfrm>
            <a:off x="707951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86F471-F72E-43F0-8740-BE251B25FF39}"/>
              </a:ext>
            </a:extLst>
          </p:cNvPr>
          <p:cNvSpPr/>
          <p:nvPr/>
        </p:nvSpPr>
        <p:spPr>
          <a:xfrm>
            <a:off x="7066947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C87A3-589E-4A85-8308-ABF8060CAA3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906710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0824BF0-2129-488D-8CE0-C38BE056F15F}"/>
              </a:ext>
            </a:extLst>
          </p:cNvPr>
          <p:cNvSpPr/>
          <p:nvPr/>
        </p:nvSpPr>
        <p:spPr>
          <a:xfrm>
            <a:off x="765524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C4916E-EB8E-4E58-B1E7-4007BDD753BF}"/>
              </a:ext>
            </a:extLst>
          </p:cNvPr>
          <p:cNvSpPr/>
          <p:nvPr/>
        </p:nvSpPr>
        <p:spPr>
          <a:xfrm>
            <a:off x="7658965" y="1453167"/>
            <a:ext cx="41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Softmax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2273B-4DF2-4699-BC58-44098131F2A6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497128" y="1622444"/>
            <a:ext cx="15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DCF335-F049-4A56-9E1A-E64CFB73821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72861" y="1622444"/>
            <a:ext cx="1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ACE163A-FB99-45EF-9C5B-BF4416A97A95}"/>
              </a:ext>
            </a:extLst>
          </p:cNvPr>
          <p:cNvSpPr/>
          <p:nvPr/>
        </p:nvSpPr>
        <p:spPr>
          <a:xfrm>
            <a:off x="2409750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219B119-4FC9-4972-92EE-A81D643E7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2466297"/>
            <a:ext cx="362247" cy="36514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86116F2-61D6-4D50-A303-45ABB0695D90}"/>
              </a:ext>
            </a:extLst>
          </p:cNvPr>
          <p:cNvSpPr/>
          <p:nvPr/>
        </p:nvSpPr>
        <p:spPr>
          <a:xfrm>
            <a:off x="2362617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28F69AF-30BF-424A-809F-BA13D356D6B1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 flipV="1">
            <a:off x="2235088" y="2648869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4C30B3A-8F1E-4827-AB5B-1370C2B8F75C}"/>
              </a:ext>
            </a:extLst>
          </p:cNvPr>
          <p:cNvSpPr/>
          <p:nvPr/>
        </p:nvSpPr>
        <p:spPr>
          <a:xfrm>
            <a:off x="2839400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0D9F14A-A0DF-4E26-A6EB-A5EFF452EA17}"/>
              </a:ext>
            </a:extLst>
          </p:cNvPr>
          <p:cNvSpPr/>
          <p:nvPr/>
        </p:nvSpPr>
        <p:spPr>
          <a:xfrm>
            <a:off x="2799404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03689B-789A-413D-A0BF-AE4479A78628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744030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C67618B-5D18-49BC-AA76-C7D778512A20}"/>
              </a:ext>
            </a:extLst>
          </p:cNvPr>
          <p:cNvSpPr/>
          <p:nvPr/>
        </p:nvSpPr>
        <p:spPr>
          <a:xfrm>
            <a:off x="3316406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78917E-3858-45C0-9F53-4D3759F3418F}"/>
              </a:ext>
            </a:extLst>
          </p:cNvPr>
          <p:cNvSpPr/>
          <p:nvPr/>
        </p:nvSpPr>
        <p:spPr>
          <a:xfrm>
            <a:off x="3253296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22D0AED-FA12-4FD3-B1E7-4D49A9C2C860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173680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E282EF0-4057-47F8-9C9F-F85A4BEDF245}"/>
              </a:ext>
            </a:extLst>
          </p:cNvPr>
          <p:cNvCxnSpPr>
            <a:cxnSpLocks/>
            <a:stCxn id="74" idx="3"/>
            <a:endCxn id="108" idx="1"/>
          </p:cNvCxnSpPr>
          <p:nvPr/>
        </p:nvCxnSpPr>
        <p:spPr>
          <a:xfrm>
            <a:off x="3627196" y="2648869"/>
            <a:ext cx="14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D39A1D26-EF63-48C8-8FD8-2E00CBA2AEB9}"/>
              </a:ext>
            </a:extLst>
          </p:cNvPr>
          <p:cNvSpPr/>
          <p:nvPr/>
        </p:nvSpPr>
        <p:spPr>
          <a:xfrm>
            <a:off x="3772747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C4C1099-0195-42CD-9609-57716D64C8D0}"/>
              </a:ext>
            </a:extLst>
          </p:cNvPr>
          <p:cNvSpPr/>
          <p:nvPr/>
        </p:nvSpPr>
        <p:spPr>
          <a:xfrm>
            <a:off x="3725614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A441C0C-D09F-4AFD-9000-AFA6836178AD}"/>
              </a:ext>
            </a:extLst>
          </p:cNvPr>
          <p:cNvSpPr/>
          <p:nvPr/>
        </p:nvSpPr>
        <p:spPr>
          <a:xfrm>
            <a:off x="420239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FA92A6-4AB9-46D8-AA4B-7FDD63D4014F}"/>
              </a:ext>
            </a:extLst>
          </p:cNvPr>
          <p:cNvSpPr/>
          <p:nvPr/>
        </p:nvSpPr>
        <p:spPr>
          <a:xfrm>
            <a:off x="416240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567FDB8-9295-48AE-9BA2-A08DA4218491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107027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0CD16B66-ABF3-4EBA-822B-1E179D0B8F8B}"/>
              </a:ext>
            </a:extLst>
          </p:cNvPr>
          <p:cNvSpPr/>
          <p:nvPr/>
        </p:nvSpPr>
        <p:spPr>
          <a:xfrm>
            <a:off x="4679403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58F4ECE-0391-4CD2-B463-FA415821AA44}"/>
              </a:ext>
            </a:extLst>
          </p:cNvPr>
          <p:cNvSpPr/>
          <p:nvPr/>
        </p:nvSpPr>
        <p:spPr>
          <a:xfrm>
            <a:off x="4616293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070327-04CD-4C99-A682-FF2510303A47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>
            <a:off x="4536677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A2247A9-D015-4397-9842-430194953D49}"/>
              </a:ext>
            </a:extLst>
          </p:cNvPr>
          <p:cNvSpPr/>
          <p:nvPr/>
        </p:nvSpPr>
        <p:spPr>
          <a:xfrm>
            <a:off x="5106174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29C9B-4264-430B-8064-9A8A3FCE1C51}"/>
              </a:ext>
            </a:extLst>
          </p:cNvPr>
          <p:cNvSpPr/>
          <p:nvPr/>
        </p:nvSpPr>
        <p:spPr>
          <a:xfrm>
            <a:off x="5059041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79D5C49-B7E0-4C4B-9512-1B898EDE1F58}"/>
              </a:ext>
            </a:extLst>
          </p:cNvPr>
          <p:cNvSpPr/>
          <p:nvPr/>
        </p:nvSpPr>
        <p:spPr>
          <a:xfrm>
            <a:off x="5535824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0E8934F-D6D5-4B63-A4CD-2D8F516EC0E5}"/>
              </a:ext>
            </a:extLst>
          </p:cNvPr>
          <p:cNvSpPr/>
          <p:nvPr/>
        </p:nvSpPr>
        <p:spPr>
          <a:xfrm>
            <a:off x="5495828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3423EE8-8989-4126-A7F0-43D7242A5A95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5440454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6DB2F4D-7717-42D6-84AA-13F61B1F6C45}"/>
              </a:ext>
            </a:extLst>
          </p:cNvPr>
          <p:cNvCxnSpPr>
            <a:cxnSpLocks/>
            <a:stCxn id="113" idx="3"/>
            <a:endCxn id="120" idx="1"/>
          </p:cNvCxnSpPr>
          <p:nvPr/>
        </p:nvCxnSpPr>
        <p:spPr>
          <a:xfrm>
            <a:off x="4990193" y="2648869"/>
            <a:ext cx="1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3D60EDC0-443E-4028-9444-A09023F9BB3F}"/>
              </a:ext>
            </a:extLst>
          </p:cNvPr>
          <p:cNvSpPr/>
          <p:nvPr/>
        </p:nvSpPr>
        <p:spPr>
          <a:xfrm>
            <a:off x="6067108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58C8A3-F66B-48D4-8510-E54908E5058A}"/>
              </a:ext>
            </a:extLst>
          </p:cNvPr>
          <p:cNvSpPr/>
          <p:nvPr/>
        </p:nvSpPr>
        <p:spPr>
          <a:xfrm>
            <a:off x="6027112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B3DEC8F-08C0-426E-B9BF-2BE8BA8DE038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5870104" y="2648869"/>
            <a:ext cx="19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375911F-13F5-4170-AB8F-B200B0E7F851}"/>
              </a:ext>
            </a:extLst>
          </p:cNvPr>
          <p:cNvSpPr/>
          <p:nvPr/>
        </p:nvSpPr>
        <p:spPr>
          <a:xfrm>
            <a:off x="653758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CD1F31-04CF-4165-AC29-951F448DB5B2}"/>
              </a:ext>
            </a:extLst>
          </p:cNvPr>
          <p:cNvSpPr/>
          <p:nvPr/>
        </p:nvSpPr>
        <p:spPr>
          <a:xfrm>
            <a:off x="649759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AC28F3A-A20D-497B-B3E4-7035C5635360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>
            <a:off x="6401388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2AF89CCB-7C22-48F0-A37C-96EF9EDE4C14}"/>
              </a:ext>
            </a:extLst>
          </p:cNvPr>
          <p:cNvSpPr/>
          <p:nvPr/>
        </p:nvSpPr>
        <p:spPr>
          <a:xfrm>
            <a:off x="7047686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6181C2-6822-4BC0-8876-252EBC6CE71E}"/>
              </a:ext>
            </a:extLst>
          </p:cNvPr>
          <p:cNvSpPr/>
          <p:nvPr/>
        </p:nvSpPr>
        <p:spPr>
          <a:xfrm>
            <a:off x="7007690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89B70FB-A72D-4193-91BE-921AADC6AC98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852606" y="2648869"/>
            <a:ext cx="1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0A11B41-DECB-4751-9EE6-86F70BABF179}"/>
              </a:ext>
            </a:extLst>
          </p:cNvPr>
          <p:cNvSpPr/>
          <p:nvPr/>
        </p:nvSpPr>
        <p:spPr>
          <a:xfrm>
            <a:off x="7518165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93BBE99-FE75-4620-A536-5C69725D1418}"/>
              </a:ext>
            </a:extLst>
          </p:cNvPr>
          <p:cNvSpPr/>
          <p:nvPr/>
        </p:nvSpPr>
        <p:spPr>
          <a:xfrm>
            <a:off x="7448583" y="2553044"/>
            <a:ext cx="495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Softmax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D5804E1-D74A-4357-B62D-E09A6A17EB64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7381966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09F3F41-6E03-4525-A433-BDF6E5EFB61A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7852445" y="2645377"/>
            <a:ext cx="188031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632965BB-B21B-4019-93EB-482BD21F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55147"/>
              </p:ext>
            </p:extLst>
          </p:nvPr>
        </p:nvGraphicFramePr>
        <p:xfrm>
          <a:off x="4202397" y="4398870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AE554D80-6E59-4986-822E-33958E69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6190"/>
              </p:ext>
            </p:extLst>
          </p:nvPr>
        </p:nvGraphicFramePr>
        <p:xfrm>
          <a:off x="6232521" y="4584428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0A8E4BA2-1250-400F-93F7-A9B4A880023E}"/>
              </a:ext>
            </a:extLst>
          </p:cNvPr>
          <p:cNvGrpSpPr/>
          <p:nvPr/>
        </p:nvGrpSpPr>
        <p:grpSpPr>
          <a:xfrm>
            <a:off x="5783383" y="4952904"/>
            <a:ext cx="283725" cy="369332"/>
            <a:chOff x="5909724" y="4909024"/>
            <a:chExt cx="283725" cy="36933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6479272-FCD1-4267-94F3-F0F09790C268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75A522-E9BF-43C0-B977-8EB8EACF5F11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C34DB37-2F37-42DF-8FB2-28EC1C987585}"/>
              </a:ext>
            </a:extLst>
          </p:cNvPr>
          <p:cNvSpPr/>
          <p:nvPr/>
        </p:nvSpPr>
        <p:spPr>
          <a:xfrm>
            <a:off x="7431598" y="5051135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9">
            <a:extLst>
              <a:ext uri="{FF2B5EF4-FFF2-40B4-BE49-F238E27FC236}">
                <a16:creationId xmlns:a16="http://schemas.microsoft.com/office/drawing/2014/main" id="{3F2867F0-900E-45F3-A6B7-7EB71109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60243"/>
              </p:ext>
            </p:extLst>
          </p:nvPr>
        </p:nvGraphicFramePr>
        <p:xfrm>
          <a:off x="7943897" y="4738601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2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8">
            <a:extLst>
              <a:ext uri="{FF2B5EF4-FFF2-40B4-BE49-F238E27FC236}">
                <a16:creationId xmlns:a16="http://schemas.microsoft.com/office/drawing/2014/main" id="{C100C698-C8EA-4AE6-B4BD-C2A6041B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95850"/>
              </p:ext>
            </p:extLst>
          </p:nvPr>
        </p:nvGraphicFramePr>
        <p:xfrm>
          <a:off x="526040" y="169184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35F97E1C-7B0F-4C5F-8CFC-EAF055C0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49300"/>
              </p:ext>
            </p:extLst>
          </p:nvPr>
        </p:nvGraphicFramePr>
        <p:xfrm>
          <a:off x="2556164" y="354742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DEE9816-94AC-47E2-945B-67983F87177A}"/>
              </a:ext>
            </a:extLst>
          </p:cNvPr>
          <p:cNvGrpSpPr/>
          <p:nvPr/>
        </p:nvGrpSpPr>
        <p:grpSpPr>
          <a:xfrm>
            <a:off x="2107026" y="723218"/>
            <a:ext cx="283725" cy="369332"/>
            <a:chOff x="5909724" y="4909024"/>
            <a:chExt cx="283725" cy="3693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7E75EA-3BDB-457B-AC6D-C8605E463149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97684B-7D0E-4E78-A251-89B94FE36E7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618B4F80-C50E-467E-B42D-95CFE79CF02C}"/>
              </a:ext>
            </a:extLst>
          </p:cNvPr>
          <p:cNvSpPr/>
          <p:nvPr/>
        </p:nvSpPr>
        <p:spPr>
          <a:xfrm>
            <a:off x="3755241" y="821449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29">
            <a:extLst>
              <a:ext uri="{FF2B5EF4-FFF2-40B4-BE49-F238E27FC236}">
                <a16:creationId xmlns:a16="http://schemas.microsoft.com/office/drawing/2014/main" id="{71E8ECC4-FC83-47E5-ACCB-0D18FFC6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7408"/>
              </p:ext>
            </p:extLst>
          </p:nvPr>
        </p:nvGraphicFramePr>
        <p:xfrm>
          <a:off x="4267540" y="508915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169A09B8-6008-4455-ACA2-17BA725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2380"/>
              </p:ext>
            </p:extLst>
          </p:nvPr>
        </p:nvGraphicFramePr>
        <p:xfrm>
          <a:off x="526040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10" name="表格 21">
            <a:extLst>
              <a:ext uri="{FF2B5EF4-FFF2-40B4-BE49-F238E27FC236}">
                <a16:creationId xmlns:a16="http://schemas.microsoft.com/office/drawing/2014/main" id="{996E624D-26C8-4936-9D0C-BDEB5621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09588"/>
              </p:ext>
            </p:extLst>
          </p:nvPr>
        </p:nvGraphicFramePr>
        <p:xfrm>
          <a:off x="2556164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3B43C6-009F-4BA0-8C93-C77125CF3088}"/>
              </a:ext>
            </a:extLst>
          </p:cNvPr>
          <p:cNvGrpSpPr/>
          <p:nvPr/>
        </p:nvGrpSpPr>
        <p:grpSpPr>
          <a:xfrm>
            <a:off x="2107026" y="2527437"/>
            <a:ext cx="283725" cy="369332"/>
            <a:chOff x="5909724" y="4909024"/>
            <a:chExt cx="283725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F9C7C27-75B7-49DF-A4F8-FF24579A12B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52D464-9A1A-4B6B-93D8-3B3BE33CA4B2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03F0B35-5E1C-4EA3-B541-73D73033CCC9}"/>
              </a:ext>
            </a:extLst>
          </p:cNvPr>
          <p:cNvSpPr/>
          <p:nvPr/>
        </p:nvSpPr>
        <p:spPr>
          <a:xfrm>
            <a:off x="3755241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29">
            <a:extLst>
              <a:ext uri="{FF2B5EF4-FFF2-40B4-BE49-F238E27FC236}">
                <a16:creationId xmlns:a16="http://schemas.microsoft.com/office/drawing/2014/main" id="{EB2E96C2-A6C5-42EB-874C-76CF2B4F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4870"/>
              </p:ext>
            </p:extLst>
          </p:nvPr>
        </p:nvGraphicFramePr>
        <p:xfrm>
          <a:off x="4267540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23" name="表格 18">
            <a:extLst>
              <a:ext uri="{FF2B5EF4-FFF2-40B4-BE49-F238E27FC236}">
                <a16:creationId xmlns:a16="http://schemas.microsoft.com/office/drawing/2014/main" id="{1A19FCA3-170E-44F4-A57D-F8F10AD30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9036"/>
              </p:ext>
            </p:extLst>
          </p:nvPr>
        </p:nvGraphicFramePr>
        <p:xfrm>
          <a:off x="526040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6E938A38-1BBE-4D09-91D1-0083BDE4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45871"/>
              </p:ext>
            </p:extLst>
          </p:nvPr>
        </p:nvGraphicFramePr>
        <p:xfrm>
          <a:off x="2556164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1EF227-DA5B-4CF0-AD79-8B60D0F5A961}"/>
              </a:ext>
            </a:extLst>
          </p:cNvPr>
          <p:cNvGrpSpPr/>
          <p:nvPr/>
        </p:nvGrpSpPr>
        <p:grpSpPr>
          <a:xfrm>
            <a:off x="2107026" y="4360776"/>
            <a:ext cx="283725" cy="369332"/>
            <a:chOff x="5909724" y="4909024"/>
            <a:chExt cx="283725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E62ECA7-3AB9-4ED6-9C06-F15DDA1D47A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A44D07-6B7D-4720-9BE7-CB8F42829806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246BFFE-559D-4F56-8882-2122B6626DE5}"/>
              </a:ext>
            </a:extLst>
          </p:cNvPr>
          <p:cNvSpPr/>
          <p:nvPr/>
        </p:nvSpPr>
        <p:spPr>
          <a:xfrm>
            <a:off x="3755241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10249755-F045-44DE-B051-79F942D3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77402"/>
              </p:ext>
            </p:extLst>
          </p:nvPr>
        </p:nvGraphicFramePr>
        <p:xfrm>
          <a:off x="4267540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0" name="表格 18">
            <a:extLst>
              <a:ext uri="{FF2B5EF4-FFF2-40B4-BE49-F238E27FC236}">
                <a16:creationId xmlns:a16="http://schemas.microsoft.com/office/drawing/2014/main" id="{F6563119-A09A-4F38-8C3F-B83A7F03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0"/>
              </p:ext>
            </p:extLst>
          </p:nvPr>
        </p:nvGraphicFramePr>
        <p:xfrm>
          <a:off x="6183597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1" name="表格 21">
            <a:extLst>
              <a:ext uri="{FF2B5EF4-FFF2-40B4-BE49-F238E27FC236}">
                <a16:creationId xmlns:a16="http://schemas.microsoft.com/office/drawing/2014/main" id="{904F1AE2-B2AE-45CF-B698-5F1BC423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02739"/>
              </p:ext>
            </p:extLst>
          </p:nvPr>
        </p:nvGraphicFramePr>
        <p:xfrm>
          <a:off x="8213721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350D12-7BC8-4B78-A33C-A07FD0C2E560}"/>
              </a:ext>
            </a:extLst>
          </p:cNvPr>
          <p:cNvGrpSpPr/>
          <p:nvPr/>
        </p:nvGrpSpPr>
        <p:grpSpPr>
          <a:xfrm>
            <a:off x="7764583" y="2527437"/>
            <a:ext cx="283725" cy="369332"/>
            <a:chOff x="5909724" y="4909024"/>
            <a:chExt cx="283725" cy="3693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7C09FAD-3CC3-4B18-A220-3BE6A16BFBB0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27CCA22-24BE-4EB9-9EBE-62934A2BA92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2276A09-BABF-4AC3-BE34-749E659A0F40}"/>
              </a:ext>
            </a:extLst>
          </p:cNvPr>
          <p:cNvSpPr/>
          <p:nvPr/>
        </p:nvSpPr>
        <p:spPr>
          <a:xfrm>
            <a:off x="9412798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29">
            <a:extLst>
              <a:ext uri="{FF2B5EF4-FFF2-40B4-BE49-F238E27FC236}">
                <a16:creationId xmlns:a16="http://schemas.microsoft.com/office/drawing/2014/main" id="{6C7DE331-2992-43B2-943A-EBA997FD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69998"/>
              </p:ext>
            </p:extLst>
          </p:nvPr>
        </p:nvGraphicFramePr>
        <p:xfrm>
          <a:off x="9925097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7" name="表格 18">
            <a:extLst>
              <a:ext uri="{FF2B5EF4-FFF2-40B4-BE49-F238E27FC236}">
                <a16:creationId xmlns:a16="http://schemas.microsoft.com/office/drawing/2014/main" id="{A8EFE1F6-4758-4F80-80B1-42C1C5743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25961"/>
              </p:ext>
            </p:extLst>
          </p:nvPr>
        </p:nvGraphicFramePr>
        <p:xfrm>
          <a:off x="6183597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8" name="表格 21">
            <a:extLst>
              <a:ext uri="{FF2B5EF4-FFF2-40B4-BE49-F238E27FC236}">
                <a16:creationId xmlns:a16="http://schemas.microsoft.com/office/drawing/2014/main" id="{535FE31C-6DAB-49D9-A9B2-0D9B3D6E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19881"/>
              </p:ext>
            </p:extLst>
          </p:nvPr>
        </p:nvGraphicFramePr>
        <p:xfrm>
          <a:off x="8213721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65BB94-219E-4E0E-BD4B-6E54F0BC28F9}"/>
              </a:ext>
            </a:extLst>
          </p:cNvPr>
          <p:cNvGrpSpPr/>
          <p:nvPr/>
        </p:nvGrpSpPr>
        <p:grpSpPr>
          <a:xfrm>
            <a:off x="7764583" y="4360776"/>
            <a:ext cx="283725" cy="369332"/>
            <a:chOff x="5909724" y="4909024"/>
            <a:chExt cx="283725" cy="3693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06EEF7D-B3B7-41FD-8238-97C0FE4ABBC5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8F161B-BF81-4D7A-8AE6-086C59D71A7C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69DAA87-CB0C-4BEB-A308-7E42EB2FA087}"/>
              </a:ext>
            </a:extLst>
          </p:cNvPr>
          <p:cNvSpPr/>
          <p:nvPr/>
        </p:nvSpPr>
        <p:spPr>
          <a:xfrm>
            <a:off x="9412798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29">
            <a:extLst>
              <a:ext uri="{FF2B5EF4-FFF2-40B4-BE49-F238E27FC236}">
                <a16:creationId xmlns:a16="http://schemas.microsoft.com/office/drawing/2014/main" id="{4488AE06-FF6C-498E-BFAC-47C7353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5114"/>
              </p:ext>
            </p:extLst>
          </p:nvPr>
        </p:nvGraphicFramePr>
        <p:xfrm>
          <a:off x="9925097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3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8">
            <a:extLst>
              <a:ext uri="{FF2B5EF4-FFF2-40B4-BE49-F238E27FC236}">
                <a16:creationId xmlns:a16="http://schemas.microsoft.com/office/drawing/2014/main" id="{A8D30AC6-8875-4951-BA3D-2C3CB070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47909"/>
              </p:ext>
            </p:extLst>
          </p:nvPr>
        </p:nvGraphicFramePr>
        <p:xfrm>
          <a:off x="2098675" y="249946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18" name="表格 21">
            <a:extLst>
              <a:ext uri="{FF2B5EF4-FFF2-40B4-BE49-F238E27FC236}">
                <a16:creationId xmlns:a16="http://schemas.microsoft.com/office/drawing/2014/main" id="{E2B5003B-52D6-4CEE-A455-52F26317A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0409"/>
              </p:ext>
            </p:extLst>
          </p:nvPr>
        </p:nvGraphicFramePr>
        <p:xfrm>
          <a:off x="4128799" y="435504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0A4220-0335-48AE-B7F1-176A1832A729}"/>
              </a:ext>
            </a:extLst>
          </p:cNvPr>
          <p:cNvGrpSpPr/>
          <p:nvPr/>
        </p:nvGrpSpPr>
        <p:grpSpPr>
          <a:xfrm>
            <a:off x="3679661" y="803980"/>
            <a:ext cx="283725" cy="369332"/>
            <a:chOff x="5909724" y="4909024"/>
            <a:chExt cx="283725" cy="36933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1BF06E-0275-4FD9-85F9-063D488D625E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7869AD-CE90-49D3-94B8-02A9FB7250EE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3C6B72E-5FF2-4638-8EB0-57DFF5C2E299}"/>
              </a:ext>
            </a:extLst>
          </p:cNvPr>
          <p:cNvSpPr/>
          <p:nvPr/>
        </p:nvSpPr>
        <p:spPr>
          <a:xfrm>
            <a:off x="5327876" y="902211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9">
            <a:extLst>
              <a:ext uri="{FF2B5EF4-FFF2-40B4-BE49-F238E27FC236}">
                <a16:creationId xmlns:a16="http://schemas.microsoft.com/office/drawing/2014/main" id="{EFAF8788-098C-46D7-A477-2DADC353D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8681"/>
              </p:ext>
            </p:extLst>
          </p:nvPr>
        </p:nvGraphicFramePr>
        <p:xfrm>
          <a:off x="5840175" y="589677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8B8A2A-4928-4190-B83B-C2B468E31E0F}"/>
              </a:ext>
            </a:extLst>
          </p:cNvPr>
          <p:cNvGrpSpPr/>
          <p:nvPr/>
        </p:nvGrpSpPr>
        <p:grpSpPr>
          <a:xfrm>
            <a:off x="6763458" y="773915"/>
            <a:ext cx="338554" cy="369332"/>
            <a:chOff x="5882309" y="4902934"/>
            <a:chExt cx="338554" cy="3693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EA32EC-BA03-488E-AF2E-62B9AFD2B357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EFCA618-BF5D-4288-A8FC-1D001132F190}"/>
                </a:ext>
              </a:extLst>
            </p:cNvPr>
            <p:cNvSpPr txBox="1"/>
            <p:nvPr/>
          </p:nvSpPr>
          <p:spPr>
            <a:xfrm>
              <a:off x="5882309" y="49029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  <p:graphicFrame>
        <p:nvGraphicFramePr>
          <p:cNvPr id="27" name="表格 12">
            <a:extLst>
              <a:ext uri="{FF2B5EF4-FFF2-40B4-BE49-F238E27FC236}">
                <a16:creationId xmlns:a16="http://schemas.microsoft.com/office/drawing/2014/main" id="{F76EE0F8-566C-4932-B885-EAB7650A3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71765"/>
              </p:ext>
            </p:extLst>
          </p:nvPr>
        </p:nvGraphicFramePr>
        <p:xfrm>
          <a:off x="7262874" y="775439"/>
          <a:ext cx="349087" cy="36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87">
                  <a:extLst>
                    <a:ext uri="{9D8B030D-6E8A-4147-A177-3AD203B41FA5}">
                      <a16:colId xmlns:a16="http://schemas.microsoft.com/office/drawing/2014/main" val="449217059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53046" marR="53046" marT="26522" marB="26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7691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A4BF7A2A-D6F6-4D82-88FC-5A9A93EFF66A}"/>
              </a:ext>
            </a:extLst>
          </p:cNvPr>
          <p:cNvSpPr txBox="1"/>
          <p:nvPr/>
        </p:nvSpPr>
        <p:spPr>
          <a:xfrm>
            <a:off x="7284170" y="763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95F6DBE-DD2D-473C-9B33-A2DC7D9A233C}"/>
              </a:ext>
            </a:extLst>
          </p:cNvPr>
          <p:cNvSpPr/>
          <p:nvPr/>
        </p:nvSpPr>
        <p:spPr>
          <a:xfrm>
            <a:off x="7789524" y="902210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17F1D51-0162-44DC-B193-2948519A4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95985"/>
              </p:ext>
            </p:extLst>
          </p:nvPr>
        </p:nvGraphicFramePr>
        <p:xfrm>
          <a:off x="8256265" y="589677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1" name="表格 18">
            <a:extLst>
              <a:ext uri="{FF2B5EF4-FFF2-40B4-BE49-F238E27FC236}">
                <a16:creationId xmlns:a16="http://schemas.microsoft.com/office/drawing/2014/main" id="{A98148D1-B42A-4A22-9B64-0729072C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8871"/>
              </p:ext>
            </p:extLst>
          </p:nvPr>
        </p:nvGraphicFramePr>
        <p:xfrm>
          <a:off x="760990" y="2448834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2" name="表格 21">
            <a:extLst>
              <a:ext uri="{FF2B5EF4-FFF2-40B4-BE49-F238E27FC236}">
                <a16:creationId xmlns:a16="http://schemas.microsoft.com/office/drawing/2014/main" id="{E3C11FB2-FF88-45CD-9A70-1C817A19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98769"/>
              </p:ext>
            </p:extLst>
          </p:nvPr>
        </p:nvGraphicFramePr>
        <p:xfrm>
          <a:off x="3156666" y="2631217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83C62685-F0A5-419C-A4D7-596F03F94C4A}"/>
              </a:ext>
            </a:extLst>
          </p:cNvPr>
          <p:cNvGrpSpPr/>
          <p:nvPr/>
        </p:nvGrpSpPr>
        <p:grpSpPr>
          <a:xfrm>
            <a:off x="2707528" y="2999693"/>
            <a:ext cx="283725" cy="369332"/>
            <a:chOff x="5909724" y="4909024"/>
            <a:chExt cx="283725" cy="3693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4D0B157-7939-47BC-943F-FE44C4C25BCE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AB6A49E-C01C-4C28-B2A1-1F19EB6F05B5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20C2E0C-A50C-49EA-8E6A-4B1DF52FA140}"/>
              </a:ext>
            </a:extLst>
          </p:cNvPr>
          <p:cNvSpPr/>
          <p:nvPr/>
        </p:nvSpPr>
        <p:spPr>
          <a:xfrm>
            <a:off x="4355743" y="3097924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9FCC7524-6DAF-407F-A241-AED9A8CF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37558"/>
              </p:ext>
            </p:extLst>
          </p:nvPr>
        </p:nvGraphicFramePr>
        <p:xfrm>
          <a:off x="760990" y="2077994"/>
          <a:ext cx="14110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73">
                  <a:extLst>
                    <a:ext uri="{9D8B030D-6E8A-4147-A177-3AD203B41FA5}">
                      <a16:colId xmlns:a16="http://schemas.microsoft.com/office/drawing/2014/main" val="41216937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602286592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546142239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66803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5999"/>
                  </a:ext>
                </a:extLst>
              </a:tr>
            </a:tbl>
          </a:graphicData>
        </a:graphic>
      </p:graphicFrame>
      <p:graphicFrame>
        <p:nvGraphicFramePr>
          <p:cNvPr id="40" name="表格 40">
            <a:extLst>
              <a:ext uri="{FF2B5EF4-FFF2-40B4-BE49-F238E27FC236}">
                <a16:creationId xmlns:a16="http://schemas.microsoft.com/office/drawing/2014/main" id="{B930D926-CFF0-4BD9-A287-06168E2F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8903"/>
              </p:ext>
            </p:extLst>
          </p:nvPr>
        </p:nvGraphicFramePr>
        <p:xfrm>
          <a:off x="405928" y="3926238"/>
          <a:ext cx="2121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6">
                  <a:extLst>
                    <a:ext uri="{9D8B030D-6E8A-4147-A177-3AD203B41FA5}">
                      <a16:colId xmlns:a16="http://schemas.microsoft.com/office/drawing/2014/main" val="215257903"/>
                    </a:ext>
                  </a:extLst>
                </a:gridCol>
                <a:gridCol w="353536">
                  <a:extLst>
                    <a:ext uri="{9D8B030D-6E8A-4147-A177-3AD203B41FA5}">
                      <a16:colId xmlns:a16="http://schemas.microsoft.com/office/drawing/2014/main" val="2742135406"/>
                    </a:ext>
                  </a:extLst>
                </a:gridCol>
                <a:gridCol w="353536">
                  <a:extLst>
                    <a:ext uri="{9D8B030D-6E8A-4147-A177-3AD203B41FA5}">
                      <a16:colId xmlns:a16="http://schemas.microsoft.com/office/drawing/2014/main" val="1692273467"/>
                    </a:ext>
                  </a:extLst>
                </a:gridCol>
                <a:gridCol w="353536">
                  <a:extLst>
                    <a:ext uri="{9D8B030D-6E8A-4147-A177-3AD203B41FA5}">
                      <a16:colId xmlns:a16="http://schemas.microsoft.com/office/drawing/2014/main" val="1812000061"/>
                    </a:ext>
                  </a:extLst>
                </a:gridCol>
                <a:gridCol w="353536">
                  <a:extLst>
                    <a:ext uri="{9D8B030D-6E8A-4147-A177-3AD203B41FA5}">
                      <a16:colId xmlns:a16="http://schemas.microsoft.com/office/drawing/2014/main" val="2042952193"/>
                    </a:ext>
                  </a:extLst>
                </a:gridCol>
                <a:gridCol w="353536">
                  <a:extLst>
                    <a:ext uri="{9D8B030D-6E8A-4147-A177-3AD203B41FA5}">
                      <a16:colId xmlns:a16="http://schemas.microsoft.com/office/drawing/2014/main" val="317281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46297"/>
                  </a:ext>
                </a:extLst>
              </a:tr>
            </a:tbl>
          </a:graphicData>
        </a:graphic>
      </p:graphicFrame>
      <p:graphicFrame>
        <p:nvGraphicFramePr>
          <p:cNvPr id="42" name="表格 42">
            <a:extLst>
              <a:ext uri="{FF2B5EF4-FFF2-40B4-BE49-F238E27FC236}">
                <a16:creationId xmlns:a16="http://schemas.microsoft.com/office/drawing/2014/main" id="{1A5F4472-2F67-4197-B619-5A5658946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5860"/>
              </p:ext>
            </p:extLst>
          </p:nvPr>
        </p:nvGraphicFramePr>
        <p:xfrm>
          <a:off x="2172083" y="2077994"/>
          <a:ext cx="355062" cy="18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62">
                  <a:extLst>
                    <a:ext uri="{9D8B030D-6E8A-4147-A177-3AD203B41FA5}">
                      <a16:colId xmlns:a16="http://schemas.microsoft.com/office/drawing/2014/main" val="3699315608"/>
                    </a:ext>
                  </a:extLst>
                </a:gridCol>
              </a:tblGrid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120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1614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6287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10624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07331"/>
                  </a:ext>
                </a:extLst>
              </a:tr>
            </a:tbl>
          </a:graphicData>
        </a:graphic>
      </p:graphicFrame>
      <p:graphicFrame>
        <p:nvGraphicFramePr>
          <p:cNvPr id="44" name="表格 42">
            <a:extLst>
              <a:ext uri="{FF2B5EF4-FFF2-40B4-BE49-F238E27FC236}">
                <a16:creationId xmlns:a16="http://schemas.microsoft.com/office/drawing/2014/main" id="{13C8CB3B-BF28-4973-AF89-DC0A6955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08126"/>
              </p:ext>
            </p:extLst>
          </p:nvPr>
        </p:nvGraphicFramePr>
        <p:xfrm>
          <a:off x="405928" y="2077994"/>
          <a:ext cx="355062" cy="18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62">
                  <a:extLst>
                    <a:ext uri="{9D8B030D-6E8A-4147-A177-3AD203B41FA5}">
                      <a16:colId xmlns:a16="http://schemas.microsoft.com/office/drawing/2014/main" val="3699315608"/>
                    </a:ext>
                  </a:extLst>
                </a:gridCol>
              </a:tblGrid>
              <a:tr h="369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120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1614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62879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10624"/>
                  </a:ext>
                </a:extLst>
              </a:tr>
              <a:tr h="369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07331"/>
                  </a:ext>
                </a:extLst>
              </a:tr>
            </a:tbl>
          </a:graphicData>
        </a:graphic>
      </p:graphicFrame>
      <p:graphicFrame>
        <p:nvGraphicFramePr>
          <p:cNvPr id="45" name="表格 18">
            <a:extLst>
              <a:ext uri="{FF2B5EF4-FFF2-40B4-BE49-F238E27FC236}">
                <a16:creationId xmlns:a16="http://schemas.microsoft.com/office/drawing/2014/main" id="{68757AF0-E500-4B5C-ABD4-031AAA4C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83715"/>
              </p:ext>
            </p:extLst>
          </p:nvPr>
        </p:nvGraphicFramePr>
        <p:xfrm>
          <a:off x="4911508" y="241559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53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069A463-D2C6-443C-AD0D-A944D6D3B3B3}"/>
              </a:ext>
            </a:extLst>
          </p:cNvPr>
          <p:cNvSpPr/>
          <p:nvPr/>
        </p:nvSpPr>
        <p:spPr>
          <a:xfrm>
            <a:off x="1397000" y="4953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5A783-9E19-4422-98CB-8BCD780E801D}"/>
                  </a:ext>
                </a:extLst>
              </p:cNvPr>
              <p:cNvSpPr txBox="1"/>
              <p:nvPr/>
            </p:nvSpPr>
            <p:spPr>
              <a:xfrm>
                <a:off x="1437532" y="546105"/>
                <a:ext cx="231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5A783-9E19-4422-98CB-8BCD780E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32" y="546105"/>
                <a:ext cx="23141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338870C6-BF17-42E1-91C7-5E17798E2BF6}"/>
              </a:ext>
            </a:extLst>
          </p:cNvPr>
          <p:cNvSpPr/>
          <p:nvPr/>
        </p:nvSpPr>
        <p:spPr>
          <a:xfrm>
            <a:off x="1397000" y="102235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09285-E9D2-4F52-9797-5DD48927238C}"/>
                  </a:ext>
                </a:extLst>
              </p:cNvPr>
              <p:cNvSpPr txBox="1"/>
              <p:nvPr/>
            </p:nvSpPr>
            <p:spPr>
              <a:xfrm>
                <a:off x="1441771" y="1064339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09285-E9D2-4F52-9797-5DD48927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71" y="1064339"/>
                <a:ext cx="20990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62CA992-0E84-41B1-9F9C-4C6DB6747B10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1569720" y="840740"/>
            <a:ext cx="0" cy="18161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B2BDF20-1F15-42D2-98FB-40705838EC03}"/>
              </a:ext>
            </a:extLst>
          </p:cNvPr>
          <p:cNvSpPr/>
          <p:nvPr/>
        </p:nvSpPr>
        <p:spPr>
          <a:xfrm>
            <a:off x="1973580" y="433070"/>
            <a:ext cx="127000" cy="1365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97FEF8A-DDD3-4BB5-9B7E-6C71B93CB046}"/>
              </a:ext>
            </a:extLst>
          </p:cNvPr>
          <p:cNvCxnSpPr>
            <a:cxnSpLocks/>
            <a:stCxn id="10" idx="2"/>
            <a:endCxn id="2" idx="6"/>
          </p:cNvCxnSpPr>
          <p:nvPr/>
        </p:nvCxnSpPr>
        <p:spPr>
          <a:xfrm rot="5400000">
            <a:off x="1840548" y="471487"/>
            <a:ext cx="98425" cy="294640"/>
          </a:xfrm>
          <a:prstGeom prst="curved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52DDE27-96D9-4399-8ED2-50DC38F01ED3}"/>
              </a:ext>
            </a:extLst>
          </p:cNvPr>
          <p:cNvCxnSpPr>
            <a:stCxn id="2" idx="0"/>
            <a:endCxn id="10" idx="0"/>
          </p:cNvCxnSpPr>
          <p:nvPr/>
        </p:nvCxnSpPr>
        <p:spPr>
          <a:xfrm rot="5400000" flipH="1" flipV="1">
            <a:off x="1772285" y="230505"/>
            <a:ext cx="62230" cy="467360"/>
          </a:xfrm>
          <a:prstGeom prst="curvedConnector3">
            <a:avLst>
              <a:gd name="adj1" fmla="val 467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8FE4DC7-626F-46B3-8CC4-3E614669D9B8}"/>
              </a:ext>
            </a:extLst>
          </p:cNvPr>
          <p:cNvSpPr/>
          <p:nvPr/>
        </p:nvSpPr>
        <p:spPr>
          <a:xfrm>
            <a:off x="1998981" y="918428"/>
            <a:ext cx="345426" cy="6820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CD478D-737B-4287-8EA9-CF0F6ED4BCD5}"/>
              </a:ext>
            </a:extLst>
          </p:cNvPr>
          <p:cNvSpPr txBox="1"/>
          <p:nvPr/>
        </p:nvSpPr>
        <p:spPr>
          <a:xfrm>
            <a:off x="1951121" y="740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展开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D03E513-2B61-4A67-BFF4-F681DCEAE64E}"/>
              </a:ext>
            </a:extLst>
          </p:cNvPr>
          <p:cNvSpPr/>
          <p:nvPr/>
        </p:nvSpPr>
        <p:spPr>
          <a:xfrm>
            <a:off x="2504440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51CC65-FB5C-420A-9D1E-DDE3171DFA3D}"/>
                  </a:ext>
                </a:extLst>
              </p:cNvPr>
              <p:cNvSpPr txBox="1"/>
              <p:nvPr/>
            </p:nvSpPr>
            <p:spPr>
              <a:xfrm>
                <a:off x="2462987" y="5556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51CC65-FB5C-420A-9D1E-DDE3171D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87" y="555623"/>
                <a:ext cx="209904" cy="252570"/>
              </a:xfrm>
              <a:prstGeom prst="rect">
                <a:avLst/>
              </a:prstGeom>
              <a:blipFill>
                <a:blip r:embed="rId5"/>
                <a:stretch>
                  <a:fillRect r="-8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8A7091-421B-42E2-BF75-0E7AFCF86842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849880" y="677544"/>
            <a:ext cx="185418" cy="19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311AD54C-7A8D-46F3-9D6D-5225DEAEC970}"/>
              </a:ext>
            </a:extLst>
          </p:cNvPr>
          <p:cNvSpPr/>
          <p:nvPr/>
        </p:nvSpPr>
        <p:spPr>
          <a:xfrm>
            <a:off x="3035298" y="50672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A6B9D00-D7B1-48A4-AEBC-E872CE0C5504}"/>
                  </a:ext>
                </a:extLst>
              </p:cNvPr>
              <p:cNvSpPr txBox="1"/>
              <p:nvPr/>
            </p:nvSpPr>
            <p:spPr>
              <a:xfrm>
                <a:off x="2962053" y="54610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A6B9D00-D7B1-48A4-AEBC-E872CE0C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53" y="546105"/>
                <a:ext cx="209904" cy="252570"/>
              </a:xfrm>
              <a:prstGeom prst="rect">
                <a:avLst/>
              </a:prstGeom>
              <a:blipFill>
                <a:blip r:embed="rId6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3C88E9DA-23BA-4D38-8634-C1A3DAA5A0F2}"/>
              </a:ext>
            </a:extLst>
          </p:cNvPr>
          <p:cNvSpPr/>
          <p:nvPr/>
        </p:nvSpPr>
        <p:spPr>
          <a:xfrm>
            <a:off x="3035298" y="102235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D158D0D-8216-4AAB-86DF-A399D08AF1DF}"/>
                  </a:ext>
                </a:extLst>
              </p:cNvPr>
              <p:cNvSpPr txBox="1"/>
              <p:nvPr/>
            </p:nvSpPr>
            <p:spPr>
              <a:xfrm>
                <a:off x="2962053" y="106172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D158D0D-8216-4AAB-86DF-A399D08A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53" y="1061727"/>
                <a:ext cx="209904" cy="252570"/>
              </a:xfrm>
              <a:prstGeom prst="rect">
                <a:avLst/>
              </a:prstGeom>
              <a:blipFill>
                <a:blip r:embed="rId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562A5-8916-4E32-AF95-BE46ECEB9584}"/>
              </a:ext>
            </a:extLst>
          </p:cNvPr>
          <p:cNvCxnSpPr>
            <a:cxnSpLocks/>
            <a:stCxn id="33" idx="0"/>
            <a:endCxn id="27" idx="4"/>
          </p:cNvCxnSpPr>
          <p:nvPr/>
        </p:nvCxnSpPr>
        <p:spPr>
          <a:xfrm flipV="1">
            <a:off x="3208018" y="852168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9F6CBE5B-EBC5-4730-80E1-F748ED6DBD11}"/>
              </a:ext>
            </a:extLst>
          </p:cNvPr>
          <p:cNvSpPr/>
          <p:nvPr/>
        </p:nvSpPr>
        <p:spPr>
          <a:xfrm>
            <a:off x="3637265" y="50990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88EB85-3E8B-4F2A-8D8B-BB72704BFE4A}"/>
                  </a:ext>
                </a:extLst>
              </p:cNvPr>
              <p:cNvSpPr txBox="1"/>
              <p:nvPr/>
            </p:nvSpPr>
            <p:spPr>
              <a:xfrm>
                <a:off x="3631577" y="556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88EB85-3E8B-4F2A-8D8B-BB72704B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77" y="556338"/>
                <a:ext cx="209904" cy="252570"/>
              </a:xfrm>
              <a:prstGeom prst="rect">
                <a:avLst/>
              </a:prstGeom>
              <a:blipFill>
                <a:blip r:embed="rId8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33BBDDBA-3120-40B2-874B-0FEDFCF0E8A0}"/>
              </a:ext>
            </a:extLst>
          </p:cNvPr>
          <p:cNvSpPr/>
          <p:nvPr/>
        </p:nvSpPr>
        <p:spPr>
          <a:xfrm>
            <a:off x="3637265" y="102552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04667F7-FF0F-4C7D-8D4D-C952A4AD5977}"/>
                  </a:ext>
                </a:extLst>
              </p:cNvPr>
              <p:cNvSpPr txBox="1"/>
              <p:nvPr/>
            </p:nvSpPr>
            <p:spPr>
              <a:xfrm>
                <a:off x="3631577" y="107196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04667F7-FF0F-4C7D-8D4D-C952A4AD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77" y="1071960"/>
                <a:ext cx="209904" cy="252570"/>
              </a:xfrm>
              <a:prstGeom prst="rect">
                <a:avLst/>
              </a:prstGeom>
              <a:blipFill>
                <a:blip r:embed="rId9"/>
                <a:stretch>
                  <a:fillRect r="-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8628AD-56C4-44AB-944C-B43D5A2328CF}"/>
              </a:ext>
            </a:extLst>
          </p:cNvPr>
          <p:cNvCxnSpPr>
            <a:cxnSpLocks/>
            <a:stCxn id="40" idx="0"/>
            <a:endCxn id="38" idx="4"/>
          </p:cNvCxnSpPr>
          <p:nvPr/>
        </p:nvCxnSpPr>
        <p:spPr>
          <a:xfrm flipV="1">
            <a:off x="3809985" y="855343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76BFE7D-40D1-482C-BE7E-FF55A616CAB0}"/>
              </a:ext>
            </a:extLst>
          </p:cNvPr>
          <p:cNvSpPr/>
          <p:nvPr/>
        </p:nvSpPr>
        <p:spPr>
          <a:xfrm>
            <a:off x="4241122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906AC55-951B-4953-BA31-7DD9A27562DB}"/>
                  </a:ext>
                </a:extLst>
              </p:cNvPr>
              <p:cNvSpPr txBox="1"/>
              <p:nvPr/>
            </p:nvSpPr>
            <p:spPr>
              <a:xfrm>
                <a:off x="4175756" y="54491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906AC55-951B-4953-BA31-7DD9A275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56" y="544917"/>
                <a:ext cx="209904" cy="252570"/>
              </a:xfrm>
              <a:prstGeom prst="rect">
                <a:avLst/>
              </a:prstGeom>
              <a:blipFill>
                <a:blip r:embed="rId10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E663902F-34CB-4B5A-AF98-899402BDDC6F}"/>
              </a:ext>
            </a:extLst>
          </p:cNvPr>
          <p:cNvSpPr/>
          <p:nvPr/>
        </p:nvSpPr>
        <p:spPr>
          <a:xfrm>
            <a:off x="4241122" y="102044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9B8B6D1-0A1C-4467-979C-55AB13B9E94A}"/>
                  </a:ext>
                </a:extLst>
              </p:cNvPr>
              <p:cNvSpPr txBox="1"/>
              <p:nvPr/>
            </p:nvSpPr>
            <p:spPr>
              <a:xfrm>
                <a:off x="4167877" y="10598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9B8B6D1-0A1C-4467-979C-55AB13B9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877" y="1059823"/>
                <a:ext cx="209904" cy="252570"/>
              </a:xfrm>
              <a:prstGeom prst="rect">
                <a:avLst/>
              </a:prstGeom>
              <a:blipFill>
                <a:blip r:embed="rId11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33666-D5FA-4226-B46D-D479FFDAB219}"/>
              </a:ext>
            </a:extLst>
          </p:cNvPr>
          <p:cNvCxnSpPr>
            <a:cxnSpLocks/>
            <a:stCxn id="45" idx="0"/>
            <a:endCxn id="43" idx="4"/>
          </p:cNvCxnSpPr>
          <p:nvPr/>
        </p:nvCxnSpPr>
        <p:spPr>
          <a:xfrm flipV="1">
            <a:off x="4413842" y="850264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10FC566-9707-4A9D-9CF1-5303F487ADB0}"/>
              </a:ext>
            </a:extLst>
          </p:cNvPr>
          <p:cNvSpPr/>
          <p:nvPr/>
        </p:nvSpPr>
        <p:spPr>
          <a:xfrm>
            <a:off x="4815564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3E464C-6504-4E04-89F1-619F6673DF4C}"/>
                  </a:ext>
                </a:extLst>
              </p:cNvPr>
              <p:cNvSpPr txBox="1"/>
              <p:nvPr/>
            </p:nvSpPr>
            <p:spPr>
              <a:xfrm>
                <a:off x="4785089" y="556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3E464C-6504-4E04-89F1-619F6673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89" y="556338"/>
                <a:ext cx="209904" cy="252570"/>
              </a:xfrm>
              <a:prstGeom prst="rect">
                <a:avLst/>
              </a:prstGeom>
              <a:blipFill>
                <a:blip r:embed="rId12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D832DC-2733-4A58-B39E-8E9CC76353BF}"/>
              </a:ext>
            </a:extLst>
          </p:cNvPr>
          <p:cNvCxnSpPr>
            <a:cxnSpLocks/>
            <a:stCxn id="43" idx="6"/>
            <a:endCxn id="48" idx="2"/>
          </p:cNvCxnSpPr>
          <p:nvPr/>
        </p:nvCxnSpPr>
        <p:spPr>
          <a:xfrm>
            <a:off x="4586562" y="677544"/>
            <a:ext cx="2290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738F1AF-2175-440C-9221-3AC284F5A1F7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380738" y="682623"/>
            <a:ext cx="256527" cy="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389499B-05C6-4521-89DC-0B9B0656ED4D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 flipV="1">
            <a:off x="3982705" y="677544"/>
            <a:ext cx="258417" cy="507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BD6902-5052-4CF4-9FF8-5BB36B891589}"/>
                  </a:ext>
                </a:extLst>
              </p:cNvPr>
              <p:cNvSpPr txBox="1"/>
              <p:nvPr/>
            </p:nvSpPr>
            <p:spPr>
              <a:xfrm>
                <a:off x="2942491" y="764721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BD6902-5052-4CF4-9FF8-5BB36B89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91" y="764721"/>
                <a:ext cx="114582" cy="161583"/>
              </a:xfrm>
              <a:prstGeom prst="rect">
                <a:avLst/>
              </a:prstGeom>
              <a:blipFill>
                <a:blip r:embed="rId13"/>
                <a:stretch>
                  <a:fillRect l="-44444" t="-3704" r="-4444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8AEAE1A-5B94-4658-B957-08B90699362C}"/>
                  </a:ext>
                </a:extLst>
              </p:cNvPr>
              <p:cNvSpPr txBox="1"/>
              <p:nvPr/>
            </p:nvSpPr>
            <p:spPr>
              <a:xfrm>
                <a:off x="3542684" y="764721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8AEAE1A-5B94-4658-B957-08B90699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84" y="764721"/>
                <a:ext cx="114582" cy="161583"/>
              </a:xfrm>
              <a:prstGeom prst="rect">
                <a:avLst/>
              </a:prstGeom>
              <a:blipFill>
                <a:blip r:embed="rId13"/>
                <a:stretch>
                  <a:fillRect l="-42105" t="-3704" r="-368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D0B1922-2768-4C9E-B874-12179A2C19AD}"/>
                  </a:ext>
                </a:extLst>
              </p:cNvPr>
              <p:cNvSpPr txBox="1"/>
              <p:nvPr/>
            </p:nvSpPr>
            <p:spPr>
              <a:xfrm>
                <a:off x="4152460" y="751224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D0B1922-2768-4C9E-B874-12179A2C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60" y="751224"/>
                <a:ext cx="114582" cy="161583"/>
              </a:xfrm>
              <a:prstGeom prst="rect">
                <a:avLst/>
              </a:prstGeom>
              <a:blipFill>
                <a:blip r:embed="rId14"/>
                <a:stretch>
                  <a:fillRect l="-42105" t="-7407" r="-368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1398A3D6-CA3F-493B-8E40-93339A03D3BF}"/>
              </a:ext>
            </a:extLst>
          </p:cNvPr>
          <p:cNvSpPr/>
          <p:nvPr/>
        </p:nvSpPr>
        <p:spPr>
          <a:xfrm>
            <a:off x="1436789" y="414138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33E3B5B-47E3-4287-AA71-74E0A020A3C8}"/>
                  </a:ext>
                </a:extLst>
              </p:cNvPr>
              <p:cNvSpPr txBox="1"/>
              <p:nvPr/>
            </p:nvSpPr>
            <p:spPr>
              <a:xfrm>
                <a:off x="1477321" y="4192193"/>
                <a:ext cx="231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33E3B5B-47E3-4287-AA71-74E0A020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21" y="4192193"/>
                <a:ext cx="2314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E9E0BE55-2AF0-4800-92B0-459A86E0D7EF}"/>
              </a:ext>
            </a:extLst>
          </p:cNvPr>
          <p:cNvSpPr/>
          <p:nvPr/>
        </p:nvSpPr>
        <p:spPr>
          <a:xfrm>
            <a:off x="1436789" y="466843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4AEDC7-684C-4D98-963D-36929CD1CD27}"/>
                  </a:ext>
                </a:extLst>
              </p:cNvPr>
              <p:cNvSpPr txBox="1"/>
              <p:nvPr/>
            </p:nvSpPr>
            <p:spPr>
              <a:xfrm>
                <a:off x="1481560" y="4710427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4AEDC7-684C-4D98-963D-36929CD1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60" y="4710427"/>
                <a:ext cx="20990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54EF0BC-12B4-4017-AD31-537C818BD34E}"/>
              </a:ext>
            </a:extLst>
          </p:cNvPr>
          <p:cNvCxnSpPr>
            <a:stCxn id="70" idx="0"/>
            <a:endCxn id="68" idx="4"/>
          </p:cNvCxnSpPr>
          <p:nvPr/>
        </p:nvCxnSpPr>
        <p:spPr>
          <a:xfrm flipV="1">
            <a:off x="1609509" y="4486828"/>
            <a:ext cx="0" cy="18161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9C23272-DAB3-468C-9278-5FDFC110C2F9}"/>
              </a:ext>
            </a:extLst>
          </p:cNvPr>
          <p:cNvSpPr/>
          <p:nvPr/>
        </p:nvSpPr>
        <p:spPr>
          <a:xfrm>
            <a:off x="1997110" y="4227913"/>
            <a:ext cx="127000" cy="1365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882A674-932A-46D8-88C5-E6D796E4C8C2}"/>
              </a:ext>
            </a:extLst>
          </p:cNvPr>
          <p:cNvCxnSpPr>
            <a:cxnSpLocks/>
            <a:stCxn id="73" idx="2"/>
            <a:endCxn id="68" idx="6"/>
          </p:cNvCxnSpPr>
          <p:nvPr/>
        </p:nvCxnSpPr>
        <p:spPr>
          <a:xfrm rot="5400000" flipH="1">
            <a:off x="1896255" y="4200083"/>
            <a:ext cx="50330" cy="278381"/>
          </a:xfrm>
          <a:prstGeom prst="curvedConnector4">
            <a:avLst>
              <a:gd name="adj1" fmla="val -454202"/>
              <a:gd name="adj2" fmla="val 61405"/>
            </a:avLst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D7CE0B72-2625-4F99-BEB2-658559B3B446}"/>
              </a:ext>
            </a:extLst>
          </p:cNvPr>
          <p:cNvCxnSpPr>
            <a:stCxn id="68" idx="0"/>
            <a:endCxn id="73" idx="0"/>
          </p:cNvCxnSpPr>
          <p:nvPr/>
        </p:nvCxnSpPr>
        <p:spPr>
          <a:xfrm rot="16200000" flipH="1">
            <a:off x="1791796" y="3959100"/>
            <a:ext cx="86525" cy="451101"/>
          </a:xfrm>
          <a:prstGeom prst="curvedConnector3">
            <a:avLst>
              <a:gd name="adj1" fmla="val -2642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672A1B80-788C-4FA6-A4D1-EF04F40484EE}"/>
              </a:ext>
            </a:extLst>
          </p:cNvPr>
          <p:cNvSpPr/>
          <p:nvPr/>
        </p:nvSpPr>
        <p:spPr>
          <a:xfrm>
            <a:off x="2219554" y="3720230"/>
            <a:ext cx="345426" cy="6820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EF10618-0585-4F96-B6A8-442C325FE9D7}"/>
              </a:ext>
            </a:extLst>
          </p:cNvPr>
          <p:cNvSpPr txBox="1"/>
          <p:nvPr/>
        </p:nvSpPr>
        <p:spPr>
          <a:xfrm>
            <a:off x="2171694" y="3542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展开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1C0A59F-E4B8-4350-B6C1-CF68141BE18A}"/>
              </a:ext>
            </a:extLst>
          </p:cNvPr>
          <p:cNvSpPr/>
          <p:nvPr/>
        </p:nvSpPr>
        <p:spPr>
          <a:xfrm>
            <a:off x="2521243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43E3D2A-2916-4DA4-8BF6-F526E047DA63}"/>
                  </a:ext>
                </a:extLst>
              </p:cNvPr>
              <p:cNvSpPr txBox="1"/>
              <p:nvPr/>
            </p:nvSpPr>
            <p:spPr>
              <a:xfrm>
                <a:off x="2479790" y="419178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43E3D2A-2916-4DA4-8BF6-F526E047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90" y="4191783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6ACB735-E599-4C86-A874-75ADDB17382B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866683" y="4313704"/>
            <a:ext cx="185418" cy="19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26661B10-C16F-4D22-9F58-74FB3BB929E0}"/>
              </a:ext>
            </a:extLst>
          </p:cNvPr>
          <p:cNvSpPr/>
          <p:nvPr/>
        </p:nvSpPr>
        <p:spPr>
          <a:xfrm>
            <a:off x="3052101" y="414288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9ACA7E-EA21-4B7B-966B-6D22CB19D3DB}"/>
                  </a:ext>
                </a:extLst>
              </p:cNvPr>
              <p:cNvSpPr txBox="1"/>
              <p:nvPr/>
            </p:nvSpPr>
            <p:spPr>
              <a:xfrm>
                <a:off x="2978856" y="418226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9ACA7E-EA21-4B7B-966B-6D22CB19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4182265"/>
                <a:ext cx="209904" cy="252570"/>
              </a:xfrm>
              <a:prstGeom prst="rect">
                <a:avLst/>
              </a:prstGeom>
              <a:blipFill>
                <a:blip r:embed="rId17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712C66BD-1989-4AC4-97FC-8B119C717708}"/>
              </a:ext>
            </a:extLst>
          </p:cNvPr>
          <p:cNvSpPr/>
          <p:nvPr/>
        </p:nvSpPr>
        <p:spPr>
          <a:xfrm>
            <a:off x="3052101" y="465851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196C69-BB52-46D8-8A60-6CF2AAC91983}"/>
                  </a:ext>
                </a:extLst>
              </p:cNvPr>
              <p:cNvSpPr txBox="1"/>
              <p:nvPr/>
            </p:nvSpPr>
            <p:spPr>
              <a:xfrm>
                <a:off x="2978856" y="469788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196C69-BB52-46D8-8A60-6CF2AAC9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4697887"/>
                <a:ext cx="209904" cy="252570"/>
              </a:xfrm>
              <a:prstGeom prst="rect">
                <a:avLst/>
              </a:prstGeom>
              <a:blipFill>
                <a:blip r:embed="rId18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211BF2-B97E-41F6-B8C7-8E30B6C75738}"/>
              </a:ext>
            </a:extLst>
          </p:cNvPr>
          <p:cNvCxnSpPr>
            <a:cxnSpLocks/>
            <a:stCxn id="83" idx="0"/>
            <a:endCxn id="81" idx="4"/>
          </p:cNvCxnSpPr>
          <p:nvPr/>
        </p:nvCxnSpPr>
        <p:spPr>
          <a:xfrm flipV="1">
            <a:off x="3224821" y="4488328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5CF40E44-6A32-443D-91D6-E8C9086E5880}"/>
              </a:ext>
            </a:extLst>
          </p:cNvPr>
          <p:cNvSpPr/>
          <p:nvPr/>
        </p:nvSpPr>
        <p:spPr>
          <a:xfrm>
            <a:off x="3654068" y="414606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9AEDC1B-4F66-43B4-A125-A9C76CDDA5E0}"/>
                  </a:ext>
                </a:extLst>
              </p:cNvPr>
              <p:cNvSpPr txBox="1"/>
              <p:nvPr/>
            </p:nvSpPr>
            <p:spPr>
              <a:xfrm>
                <a:off x="3648380" y="419249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9AEDC1B-4F66-43B4-A125-A9C76CDD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80" y="4192498"/>
                <a:ext cx="209904" cy="252570"/>
              </a:xfrm>
              <a:prstGeom prst="rect">
                <a:avLst/>
              </a:prstGeom>
              <a:blipFill>
                <a:blip r:embed="rId19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椭圆 87">
            <a:extLst>
              <a:ext uri="{FF2B5EF4-FFF2-40B4-BE49-F238E27FC236}">
                <a16:creationId xmlns:a16="http://schemas.microsoft.com/office/drawing/2014/main" id="{CDC73F52-695C-4AA0-A696-BE08FD267772}"/>
              </a:ext>
            </a:extLst>
          </p:cNvPr>
          <p:cNvSpPr/>
          <p:nvPr/>
        </p:nvSpPr>
        <p:spPr>
          <a:xfrm>
            <a:off x="3654068" y="46616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DAE76C-014B-4B9D-AC37-2D16D5AF5A1C}"/>
                  </a:ext>
                </a:extLst>
              </p:cNvPr>
              <p:cNvSpPr txBox="1"/>
              <p:nvPr/>
            </p:nvSpPr>
            <p:spPr>
              <a:xfrm>
                <a:off x="3648380" y="47081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DAE76C-014B-4B9D-AC37-2D16D5AF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80" y="4708120"/>
                <a:ext cx="209904" cy="252570"/>
              </a:xfrm>
              <a:prstGeom prst="rect">
                <a:avLst/>
              </a:prstGeom>
              <a:blipFill>
                <a:blip r:embed="rId20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B5EB792-6973-4DDA-883B-555E3F3025EE}"/>
              </a:ext>
            </a:extLst>
          </p:cNvPr>
          <p:cNvCxnSpPr>
            <a:cxnSpLocks/>
            <a:stCxn id="88" idx="0"/>
            <a:endCxn id="86" idx="4"/>
          </p:cNvCxnSpPr>
          <p:nvPr/>
        </p:nvCxnSpPr>
        <p:spPr>
          <a:xfrm flipV="1">
            <a:off x="3826788" y="4491503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77933968-1E2F-4CEF-98C6-CC69C5C5B45A}"/>
              </a:ext>
            </a:extLst>
          </p:cNvPr>
          <p:cNvSpPr/>
          <p:nvPr/>
        </p:nvSpPr>
        <p:spPr>
          <a:xfrm>
            <a:off x="4257925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2CBA98-A627-42D5-A544-E00A42D1B982}"/>
                  </a:ext>
                </a:extLst>
              </p:cNvPr>
              <p:cNvSpPr txBox="1"/>
              <p:nvPr/>
            </p:nvSpPr>
            <p:spPr>
              <a:xfrm>
                <a:off x="4192559" y="418107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2CBA98-A627-42D5-A544-E00A42D1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4181077"/>
                <a:ext cx="209904" cy="252570"/>
              </a:xfrm>
              <a:prstGeom prst="rect">
                <a:avLst/>
              </a:prstGeom>
              <a:blipFill>
                <a:blip r:embed="rId21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669CC776-8EB0-4CA1-9BEB-6A51621F23D5}"/>
              </a:ext>
            </a:extLst>
          </p:cNvPr>
          <p:cNvSpPr/>
          <p:nvPr/>
        </p:nvSpPr>
        <p:spPr>
          <a:xfrm>
            <a:off x="4257925" y="465660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D136753-A64A-49F2-9C8F-5A0523858832}"/>
                  </a:ext>
                </a:extLst>
              </p:cNvPr>
              <p:cNvSpPr txBox="1"/>
              <p:nvPr/>
            </p:nvSpPr>
            <p:spPr>
              <a:xfrm>
                <a:off x="4184680" y="469598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D136753-A64A-49F2-9C8F-5A052385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80" y="4695983"/>
                <a:ext cx="209904" cy="252570"/>
              </a:xfrm>
              <a:prstGeom prst="rect">
                <a:avLst/>
              </a:prstGeom>
              <a:blipFill>
                <a:blip r:embed="rId22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C272E6B-3962-4CD5-97E3-4E598BF99DF8}"/>
              </a:ext>
            </a:extLst>
          </p:cNvPr>
          <p:cNvCxnSpPr>
            <a:cxnSpLocks/>
            <a:stCxn id="93" idx="0"/>
            <a:endCxn id="91" idx="4"/>
          </p:cNvCxnSpPr>
          <p:nvPr/>
        </p:nvCxnSpPr>
        <p:spPr>
          <a:xfrm flipV="1">
            <a:off x="4430645" y="4486424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EA54FEBF-46AD-4239-8FCB-0503E34660A0}"/>
              </a:ext>
            </a:extLst>
          </p:cNvPr>
          <p:cNvSpPr/>
          <p:nvPr/>
        </p:nvSpPr>
        <p:spPr>
          <a:xfrm>
            <a:off x="4832367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FF3812-FF43-496A-86E9-A0CC2BF6CFBD}"/>
                  </a:ext>
                </a:extLst>
              </p:cNvPr>
              <p:cNvSpPr txBox="1"/>
              <p:nvPr/>
            </p:nvSpPr>
            <p:spPr>
              <a:xfrm>
                <a:off x="4801892" y="419249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FF3812-FF43-496A-86E9-A0CC2BF6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2" y="4192498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4A2C72-E269-4A29-8C19-E0488F3A7810}"/>
              </a:ext>
            </a:extLst>
          </p:cNvPr>
          <p:cNvCxnSpPr>
            <a:cxnSpLocks/>
            <a:stCxn id="91" idx="6"/>
            <a:endCxn id="96" idx="2"/>
          </p:cNvCxnSpPr>
          <p:nvPr/>
        </p:nvCxnSpPr>
        <p:spPr>
          <a:xfrm>
            <a:off x="4603365" y="4313704"/>
            <a:ext cx="2290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A6FF071-FD9E-4C41-9B47-7760F4ADFC60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3397541" y="4318783"/>
            <a:ext cx="256527" cy="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C768D24-ECDB-4A01-B1DE-5A05292F0F30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3999508" y="4313704"/>
            <a:ext cx="258417" cy="507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52D9D7F-8F39-44CB-B916-DCBE5817A79E}"/>
                  </a:ext>
                </a:extLst>
              </p:cNvPr>
              <p:cNvSpPr txBox="1"/>
              <p:nvPr/>
            </p:nvSpPr>
            <p:spPr>
              <a:xfrm>
                <a:off x="1430787" y="4506855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52D9D7F-8F39-44CB-B916-DCBE5817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87" y="4506855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3810" r="-2381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椭圆 116">
            <a:extLst>
              <a:ext uri="{FF2B5EF4-FFF2-40B4-BE49-F238E27FC236}">
                <a16:creationId xmlns:a16="http://schemas.microsoft.com/office/drawing/2014/main" id="{7C351C2E-78CD-4B4F-A1DA-7AE2F13AD814}"/>
              </a:ext>
            </a:extLst>
          </p:cNvPr>
          <p:cNvSpPr/>
          <p:nvPr/>
        </p:nvSpPr>
        <p:spPr>
          <a:xfrm>
            <a:off x="1439873" y="357005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C4CBFA5-3BBE-4984-BA91-78CC63FF9DB6}"/>
                  </a:ext>
                </a:extLst>
              </p:cNvPr>
              <p:cNvSpPr txBox="1"/>
              <p:nvPr/>
            </p:nvSpPr>
            <p:spPr>
              <a:xfrm>
                <a:off x="1484644" y="3612046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C4CBFA5-3BBE-4984-BA91-78CC63FF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44" y="3612046"/>
                <a:ext cx="209904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B8B2BB9-7AE8-4DA3-B845-7A268555E647}"/>
              </a:ext>
            </a:extLst>
          </p:cNvPr>
          <p:cNvCxnSpPr>
            <a:cxnSpLocks/>
            <a:stCxn id="68" idx="0"/>
            <a:endCxn id="117" idx="4"/>
          </p:cNvCxnSpPr>
          <p:nvPr/>
        </p:nvCxnSpPr>
        <p:spPr>
          <a:xfrm flipV="1">
            <a:off x="1609509" y="3915497"/>
            <a:ext cx="3084" cy="22589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2D49AAF-CCF3-40D2-A526-3C8372486FC0}"/>
                  </a:ext>
                </a:extLst>
              </p:cNvPr>
              <p:cNvSpPr txBox="1"/>
              <p:nvPr/>
            </p:nvSpPr>
            <p:spPr>
              <a:xfrm>
                <a:off x="2060610" y="396686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2D49AAF-CCF3-40D2-A526-3C8372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10" y="3966869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D9B30A1-F139-46AF-A018-B515C39EE08A}"/>
                  </a:ext>
                </a:extLst>
              </p:cNvPr>
              <p:cNvSpPr txBox="1"/>
              <p:nvPr/>
            </p:nvSpPr>
            <p:spPr>
              <a:xfrm>
                <a:off x="1436789" y="3941476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D9B30A1-F139-46AF-A018-B515C39E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89" y="3941476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5000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椭圆 124">
            <a:extLst>
              <a:ext uri="{FF2B5EF4-FFF2-40B4-BE49-F238E27FC236}">
                <a16:creationId xmlns:a16="http://schemas.microsoft.com/office/drawing/2014/main" id="{0D5237BA-B7AB-43BD-AC3F-62E2AB5E4CD1}"/>
              </a:ext>
            </a:extLst>
          </p:cNvPr>
          <p:cNvSpPr/>
          <p:nvPr/>
        </p:nvSpPr>
        <p:spPr>
          <a:xfrm>
            <a:off x="1437532" y="307289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5B9A049-6EAA-4727-A90B-E372064FB274}"/>
                  </a:ext>
                </a:extLst>
              </p:cNvPr>
              <p:cNvSpPr txBox="1"/>
              <p:nvPr/>
            </p:nvSpPr>
            <p:spPr>
              <a:xfrm>
                <a:off x="1482303" y="3114881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5B9A049-6EAA-4727-A90B-E372064F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03" y="3114881"/>
                <a:ext cx="209904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C80DE59-5216-477B-AF47-1183BC7E16A6}"/>
              </a:ext>
            </a:extLst>
          </p:cNvPr>
          <p:cNvCxnSpPr>
            <a:cxnSpLocks/>
            <a:stCxn id="117" idx="0"/>
            <a:endCxn id="125" idx="4"/>
          </p:cNvCxnSpPr>
          <p:nvPr/>
        </p:nvCxnSpPr>
        <p:spPr>
          <a:xfrm flipH="1" flipV="1">
            <a:off x="1610252" y="3418332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018C14AB-4D82-4BF7-AF23-8470747A6BEA}"/>
              </a:ext>
            </a:extLst>
          </p:cNvPr>
          <p:cNvSpPr/>
          <p:nvPr/>
        </p:nvSpPr>
        <p:spPr>
          <a:xfrm>
            <a:off x="1443071" y="256023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E97A5AB-3909-44A8-93DE-13927BC9AE1D}"/>
                  </a:ext>
                </a:extLst>
              </p:cNvPr>
              <p:cNvSpPr txBox="1"/>
              <p:nvPr/>
            </p:nvSpPr>
            <p:spPr>
              <a:xfrm>
                <a:off x="1487842" y="2602224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E97A5AB-3909-44A8-93DE-13927BC9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42" y="2602224"/>
                <a:ext cx="209904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0C06DD6-4A86-4EF7-943F-52B0EC9C782D}"/>
              </a:ext>
            </a:extLst>
          </p:cNvPr>
          <p:cNvCxnSpPr>
            <a:cxnSpLocks/>
            <a:stCxn id="131" idx="4"/>
            <a:endCxn id="125" idx="0"/>
          </p:cNvCxnSpPr>
          <p:nvPr/>
        </p:nvCxnSpPr>
        <p:spPr>
          <a:xfrm flipH="1">
            <a:off x="1610252" y="2905675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90C9D198-F2D8-4FFC-8C1B-2353672E1F45}"/>
              </a:ext>
            </a:extLst>
          </p:cNvPr>
          <p:cNvSpPr/>
          <p:nvPr/>
        </p:nvSpPr>
        <p:spPr>
          <a:xfrm>
            <a:off x="3052101" y="357758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67297BB-9263-404B-9C45-5AC15EAB53BB}"/>
              </a:ext>
            </a:extLst>
          </p:cNvPr>
          <p:cNvSpPr/>
          <p:nvPr/>
        </p:nvSpPr>
        <p:spPr>
          <a:xfrm>
            <a:off x="3049760" y="308042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6D8A778-73D8-4AA3-82AD-B5D8CD3ABAA1}"/>
              </a:ext>
            </a:extLst>
          </p:cNvPr>
          <p:cNvCxnSpPr>
            <a:cxnSpLocks/>
            <a:stCxn id="137" idx="0"/>
            <a:endCxn id="139" idx="4"/>
          </p:cNvCxnSpPr>
          <p:nvPr/>
        </p:nvCxnSpPr>
        <p:spPr>
          <a:xfrm flipH="1" flipV="1">
            <a:off x="3222480" y="3425861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63057B83-1C04-4DF0-B6FE-4BAEFCAB61D3}"/>
              </a:ext>
            </a:extLst>
          </p:cNvPr>
          <p:cNvSpPr/>
          <p:nvPr/>
        </p:nvSpPr>
        <p:spPr>
          <a:xfrm>
            <a:off x="3055299" y="256776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8232343-3634-452C-9D85-DCDCB62F33F3}"/>
              </a:ext>
            </a:extLst>
          </p:cNvPr>
          <p:cNvCxnSpPr>
            <a:cxnSpLocks/>
            <a:stCxn id="142" idx="4"/>
            <a:endCxn id="139" idx="0"/>
          </p:cNvCxnSpPr>
          <p:nvPr/>
        </p:nvCxnSpPr>
        <p:spPr>
          <a:xfrm flipH="1">
            <a:off x="3222480" y="2913204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7CECC77-B827-4F8B-9421-809C70F61E25}"/>
              </a:ext>
            </a:extLst>
          </p:cNvPr>
          <p:cNvCxnSpPr>
            <a:cxnSpLocks/>
            <a:stCxn id="81" idx="0"/>
            <a:endCxn id="137" idx="4"/>
          </p:cNvCxnSpPr>
          <p:nvPr/>
        </p:nvCxnSpPr>
        <p:spPr>
          <a:xfrm flipV="1">
            <a:off x="3224821" y="3923026"/>
            <a:ext cx="0" cy="219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7113675-A466-432B-BC78-B04E28A06D77}"/>
              </a:ext>
            </a:extLst>
          </p:cNvPr>
          <p:cNvSpPr/>
          <p:nvPr/>
        </p:nvSpPr>
        <p:spPr>
          <a:xfrm>
            <a:off x="3654068" y="357043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791BA65-6D76-4C54-8FE7-75A5D6144102}"/>
              </a:ext>
            </a:extLst>
          </p:cNvPr>
          <p:cNvSpPr/>
          <p:nvPr/>
        </p:nvSpPr>
        <p:spPr>
          <a:xfrm>
            <a:off x="3651727" y="30732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B34D50-A86B-47E1-BD12-8C4E34EFD198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H="1" flipV="1">
            <a:off x="3824447" y="3418714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424CDC6-9CB4-4322-BB2A-D24DB4FAB7D7}"/>
              </a:ext>
            </a:extLst>
          </p:cNvPr>
          <p:cNvSpPr/>
          <p:nvPr/>
        </p:nvSpPr>
        <p:spPr>
          <a:xfrm>
            <a:off x="3657266" y="25606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0A85056-E838-4200-9A8C-3787726ABA38}"/>
              </a:ext>
            </a:extLst>
          </p:cNvPr>
          <p:cNvCxnSpPr>
            <a:cxnSpLocks/>
            <a:stCxn id="153" idx="4"/>
            <a:endCxn id="150" idx="0"/>
          </p:cNvCxnSpPr>
          <p:nvPr/>
        </p:nvCxnSpPr>
        <p:spPr>
          <a:xfrm flipH="1">
            <a:off x="3824447" y="2906057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DB8B8ECA-97C7-49D4-A729-FBBC69D491AD}"/>
              </a:ext>
            </a:extLst>
          </p:cNvPr>
          <p:cNvSpPr/>
          <p:nvPr/>
        </p:nvSpPr>
        <p:spPr>
          <a:xfrm>
            <a:off x="4258277" y="357043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1E7383A6-B4E8-45E7-A98B-8DE780CB869E}"/>
              </a:ext>
            </a:extLst>
          </p:cNvPr>
          <p:cNvSpPr/>
          <p:nvPr/>
        </p:nvSpPr>
        <p:spPr>
          <a:xfrm>
            <a:off x="4255936" y="30732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1C58735-7A6D-43E6-A021-9C7A74FFF335}"/>
              </a:ext>
            </a:extLst>
          </p:cNvPr>
          <p:cNvCxnSpPr>
            <a:cxnSpLocks/>
            <a:stCxn id="156" idx="0"/>
            <a:endCxn id="158" idx="4"/>
          </p:cNvCxnSpPr>
          <p:nvPr/>
        </p:nvCxnSpPr>
        <p:spPr>
          <a:xfrm flipH="1" flipV="1">
            <a:off x="4428656" y="3418714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E82CCF05-ACD7-4A6C-AF90-5A79EAEA20AA}"/>
              </a:ext>
            </a:extLst>
          </p:cNvPr>
          <p:cNvSpPr/>
          <p:nvPr/>
        </p:nvSpPr>
        <p:spPr>
          <a:xfrm>
            <a:off x="4261475" y="25606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E497EE6-C149-4843-8679-BA938EB001B8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 flipH="1">
            <a:off x="4428656" y="2906057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02AE57E-EA13-4750-977B-438F1C77D78C}"/>
              </a:ext>
            </a:extLst>
          </p:cNvPr>
          <p:cNvCxnSpPr>
            <a:cxnSpLocks/>
            <a:stCxn id="86" idx="0"/>
            <a:endCxn id="148" idx="4"/>
          </p:cNvCxnSpPr>
          <p:nvPr/>
        </p:nvCxnSpPr>
        <p:spPr>
          <a:xfrm flipV="1">
            <a:off x="3826788" y="3915879"/>
            <a:ext cx="0" cy="23018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F1964C18-B7BD-47DB-B92E-3D19675CB8AB}"/>
              </a:ext>
            </a:extLst>
          </p:cNvPr>
          <p:cNvCxnSpPr>
            <a:cxnSpLocks/>
            <a:stCxn id="91" idx="0"/>
            <a:endCxn id="156" idx="4"/>
          </p:cNvCxnSpPr>
          <p:nvPr/>
        </p:nvCxnSpPr>
        <p:spPr>
          <a:xfrm flipV="1">
            <a:off x="4430645" y="3915879"/>
            <a:ext cx="352" cy="22510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843E744-6241-4446-88B6-4532CD08CF47}"/>
                  </a:ext>
                </a:extLst>
              </p:cNvPr>
              <p:cNvSpPr txBox="1"/>
              <p:nvPr/>
            </p:nvSpPr>
            <p:spPr>
              <a:xfrm>
                <a:off x="2978856" y="36292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843E744-6241-4446-88B6-4532CD08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3629262"/>
                <a:ext cx="209904" cy="252570"/>
              </a:xfrm>
              <a:prstGeom prst="rect">
                <a:avLst/>
              </a:prstGeom>
              <a:blipFill>
                <a:blip r:embed="rId29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11B41A2-A6FE-4E4E-80D7-1BC03557D9EC}"/>
                  </a:ext>
                </a:extLst>
              </p:cNvPr>
              <p:cNvSpPr txBox="1"/>
              <p:nvPr/>
            </p:nvSpPr>
            <p:spPr>
              <a:xfrm>
                <a:off x="2978856" y="31310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11B41A2-A6FE-4E4E-80D7-1BC03557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3131020"/>
                <a:ext cx="209904" cy="252570"/>
              </a:xfrm>
              <a:prstGeom prst="rect">
                <a:avLst/>
              </a:prstGeom>
              <a:blipFill>
                <a:blip r:embed="rId30"/>
                <a:stretch>
                  <a:fillRect r="-1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CC1870A-1DA1-4B7A-A595-2503320D641D}"/>
                  </a:ext>
                </a:extLst>
              </p:cNvPr>
              <p:cNvSpPr txBox="1"/>
              <p:nvPr/>
            </p:nvSpPr>
            <p:spPr>
              <a:xfrm>
                <a:off x="2978856" y="260705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CC1870A-1DA1-4B7A-A595-2503320D6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2607052"/>
                <a:ext cx="209904" cy="252570"/>
              </a:xfrm>
              <a:prstGeom prst="rect">
                <a:avLst/>
              </a:prstGeom>
              <a:blipFill>
                <a:blip r:embed="rId31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F5C13FF-05B6-4F56-BC43-78F32A46BBD6}"/>
                  </a:ext>
                </a:extLst>
              </p:cNvPr>
              <p:cNvSpPr txBox="1"/>
              <p:nvPr/>
            </p:nvSpPr>
            <p:spPr>
              <a:xfrm>
                <a:off x="4192559" y="260705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F5C13FF-05B6-4F56-BC43-78F32A46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2607052"/>
                <a:ext cx="209904" cy="252570"/>
              </a:xfrm>
              <a:prstGeom prst="rect">
                <a:avLst/>
              </a:prstGeom>
              <a:blipFill>
                <a:blip r:embed="rId3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D52E2D-C8D8-46A6-A74B-B7D7390B6231}"/>
                  </a:ext>
                </a:extLst>
              </p:cNvPr>
              <p:cNvSpPr txBox="1"/>
              <p:nvPr/>
            </p:nvSpPr>
            <p:spPr>
              <a:xfrm>
                <a:off x="4192559" y="31310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D52E2D-C8D8-46A6-A74B-B7D7390B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3131020"/>
                <a:ext cx="209904" cy="252570"/>
              </a:xfrm>
              <a:prstGeom prst="rect">
                <a:avLst/>
              </a:prstGeom>
              <a:blipFill>
                <a:blip r:embed="rId33"/>
                <a:stretch>
                  <a:fillRect r="-1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B7E57D9-6647-4BC2-84B0-052A7FBF1DC5}"/>
                  </a:ext>
                </a:extLst>
              </p:cNvPr>
              <p:cNvSpPr txBox="1"/>
              <p:nvPr/>
            </p:nvSpPr>
            <p:spPr>
              <a:xfrm>
                <a:off x="4178893" y="362502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B7E57D9-6647-4BC2-84B0-052A7FBF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3" y="3625021"/>
                <a:ext cx="209904" cy="252570"/>
              </a:xfrm>
              <a:prstGeom prst="rect">
                <a:avLst/>
              </a:prstGeom>
              <a:blipFill>
                <a:blip r:embed="rId34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3C33C-4215-47C2-AC49-DB083A63F7F5}"/>
                  </a:ext>
                </a:extLst>
              </p:cNvPr>
              <p:cNvSpPr txBox="1"/>
              <p:nvPr/>
            </p:nvSpPr>
            <p:spPr>
              <a:xfrm>
                <a:off x="3636139" y="36292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3C33C-4215-47C2-AC49-DB083A63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139" y="3629262"/>
                <a:ext cx="209904" cy="252570"/>
              </a:xfrm>
              <a:prstGeom prst="rect">
                <a:avLst/>
              </a:prstGeom>
              <a:blipFill>
                <a:blip r:embed="rId35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C61A8BFB-49A4-4751-B864-13BCE0D28662}"/>
                  </a:ext>
                </a:extLst>
              </p:cNvPr>
              <p:cNvSpPr txBox="1"/>
              <p:nvPr/>
            </p:nvSpPr>
            <p:spPr>
              <a:xfrm>
                <a:off x="3649635" y="3126456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C61A8BFB-49A4-4751-B864-13BCE0D2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35" y="3126456"/>
                <a:ext cx="209904" cy="252570"/>
              </a:xfrm>
              <a:prstGeom prst="rect">
                <a:avLst/>
              </a:prstGeom>
              <a:blipFill>
                <a:blip r:embed="rId36"/>
                <a:stretch>
                  <a:fillRect r="-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F52B2C7-3771-4CA2-A924-13A660B0A6CD}"/>
                  </a:ext>
                </a:extLst>
              </p:cNvPr>
              <p:cNvSpPr txBox="1"/>
              <p:nvPr/>
            </p:nvSpPr>
            <p:spPr>
              <a:xfrm>
                <a:off x="3670561" y="260130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F52B2C7-3771-4CA2-A924-13A660B0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61" y="2601307"/>
                <a:ext cx="209904" cy="252570"/>
              </a:xfrm>
              <a:prstGeom prst="rect">
                <a:avLst/>
              </a:prstGeom>
              <a:blipFill>
                <a:blip r:embed="rId37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55C7C51-F466-4423-B840-AF5BC8C992A2}"/>
                  </a:ext>
                </a:extLst>
              </p:cNvPr>
              <p:cNvSpPr txBox="1"/>
              <p:nvPr/>
            </p:nvSpPr>
            <p:spPr>
              <a:xfrm>
                <a:off x="3050174" y="45023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55C7C51-F466-4423-B840-AF5BC8C9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74" y="45023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3C305B7-E358-401C-A81E-1DA83E75235E}"/>
                  </a:ext>
                </a:extLst>
              </p:cNvPr>
              <p:cNvSpPr txBox="1"/>
              <p:nvPr/>
            </p:nvSpPr>
            <p:spPr>
              <a:xfrm>
                <a:off x="3641616" y="45023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3C305B7-E358-401C-A81E-1DA83E75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616" y="45023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82B308A-7777-406B-B0EC-EBC0E9EFC07B}"/>
                  </a:ext>
                </a:extLst>
              </p:cNvPr>
              <p:cNvSpPr txBox="1"/>
              <p:nvPr/>
            </p:nvSpPr>
            <p:spPr>
              <a:xfrm>
                <a:off x="4269440" y="44980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82B308A-7777-406B-B0EC-EBC0E9EF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40" y="44980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6EE907B-73DA-4D33-B4E5-9D7F7CAD8FEB}"/>
                  </a:ext>
                </a:extLst>
              </p:cNvPr>
              <p:cNvSpPr txBox="1"/>
              <p:nvPr/>
            </p:nvSpPr>
            <p:spPr>
              <a:xfrm>
                <a:off x="3064852" y="3974625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6EE907B-73DA-4D33-B4E5-9D7F7CAD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852" y="3974625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5000" r="-2500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2251137-08BC-4DFB-9DCE-48F2BF53B123}"/>
                  </a:ext>
                </a:extLst>
              </p:cNvPr>
              <p:cNvSpPr txBox="1"/>
              <p:nvPr/>
            </p:nvSpPr>
            <p:spPr>
              <a:xfrm>
                <a:off x="3690269" y="3964844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2251137-08BC-4DFB-9DCE-48F2BF53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69" y="3964844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3810" r="-190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7FE1706-0B01-47AC-9F64-B3D7FB3D1588}"/>
                  </a:ext>
                </a:extLst>
              </p:cNvPr>
              <p:cNvSpPr txBox="1"/>
              <p:nvPr/>
            </p:nvSpPr>
            <p:spPr>
              <a:xfrm>
                <a:off x="4275787" y="3964844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7FE1706-0B01-47AC-9F64-B3D7FB3D1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87" y="3964844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3810" r="-190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B19D284-4296-42C7-8D26-830F13219F70}"/>
                  </a:ext>
                </a:extLst>
              </p:cNvPr>
              <p:cNvSpPr txBox="1"/>
              <p:nvPr/>
            </p:nvSpPr>
            <p:spPr>
              <a:xfrm>
                <a:off x="2876399" y="413635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B19D284-4296-42C7-8D26-830F1321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99" y="4136357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4C1AC4E-C4D4-4868-8BDE-78645B42B374}"/>
                  </a:ext>
                </a:extLst>
              </p:cNvPr>
              <p:cNvSpPr txBox="1"/>
              <p:nvPr/>
            </p:nvSpPr>
            <p:spPr>
              <a:xfrm>
                <a:off x="3442029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4C1AC4E-C4D4-4868-8BDE-78645B42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29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C1F56E2F-5492-47EA-9D0F-00CF148AA9AD}"/>
                  </a:ext>
                </a:extLst>
              </p:cNvPr>
              <p:cNvSpPr txBox="1"/>
              <p:nvPr/>
            </p:nvSpPr>
            <p:spPr>
              <a:xfrm>
                <a:off x="4054532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C1F56E2F-5492-47EA-9D0F-00CF148A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32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FC426D3-971B-4E2C-A024-CBFC51898A85}"/>
                  </a:ext>
                </a:extLst>
              </p:cNvPr>
              <p:cNvSpPr txBox="1"/>
              <p:nvPr/>
            </p:nvSpPr>
            <p:spPr>
              <a:xfrm>
                <a:off x="4633913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FC426D3-971B-4E2C-A024-CBFC5189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13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16C45525-56B6-4DCD-B963-BA44ECA1C975}"/>
              </a:ext>
            </a:extLst>
          </p:cNvPr>
          <p:cNvSpPr/>
          <p:nvPr/>
        </p:nvSpPr>
        <p:spPr>
          <a:xfrm>
            <a:off x="7421143" y="149354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8A9D21F-45D5-40B1-BBE2-5239A79F8EA7}"/>
                  </a:ext>
                </a:extLst>
              </p:cNvPr>
              <p:cNvSpPr txBox="1"/>
              <p:nvPr/>
            </p:nvSpPr>
            <p:spPr>
              <a:xfrm>
                <a:off x="7379690" y="154434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8A9D21F-45D5-40B1-BBE2-5239A79F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90" y="1544347"/>
                <a:ext cx="209904" cy="252570"/>
              </a:xfrm>
              <a:prstGeom prst="rect">
                <a:avLst/>
              </a:prstGeom>
              <a:blipFill>
                <a:blip r:embed="rId38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31FCE18-C1B7-42D4-A816-DE6C07047FCB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>
            <a:off x="7766583" y="1666268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9B4CE7B6-6ECE-4BB8-9940-AAC72BF51A79}"/>
              </a:ext>
            </a:extLst>
          </p:cNvPr>
          <p:cNvSpPr/>
          <p:nvPr/>
        </p:nvSpPr>
        <p:spPr>
          <a:xfrm>
            <a:off x="8007320" y="205404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18387EC8-4C5A-45F9-A660-21575B691A01}"/>
                  </a:ext>
                </a:extLst>
              </p:cNvPr>
              <p:cNvSpPr txBox="1"/>
              <p:nvPr/>
            </p:nvSpPr>
            <p:spPr>
              <a:xfrm>
                <a:off x="7934075" y="20934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18387EC8-4C5A-45F9-A660-21575B69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2093423"/>
                <a:ext cx="209904" cy="252570"/>
              </a:xfrm>
              <a:prstGeom prst="rect">
                <a:avLst/>
              </a:prstGeom>
              <a:blipFill>
                <a:blip r:embed="rId39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椭圆 196">
            <a:extLst>
              <a:ext uri="{FF2B5EF4-FFF2-40B4-BE49-F238E27FC236}">
                <a16:creationId xmlns:a16="http://schemas.microsoft.com/office/drawing/2014/main" id="{D8C435A6-3E8B-4BB5-8D3B-AD74FC3FDBC6}"/>
              </a:ext>
            </a:extLst>
          </p:cNvPr>
          <p:cNvSpPr/>
          <p:nvPr/>
        </p:nvSpPr>
        <p:spPr>
          <a:xfrm>
            <a:off x="8007320" y="256966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5330FD4-95CB-408C-A947-B2C241644874}"/>
                  </a:ext>
                </a:extLst>
              </p:cNvPr>
              <p:cNvSpPr txBox="1"/>
              <p:nvPr/>
            </p:nvSpPr>
            <p:spPr>
              <a:xfrm>
                <a:off x="7934075" y="260904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5330FD4-95CB-408C-A947-B2C241644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2609045"/>
                <a:ext cx="209904" cy="252570"/>
              </a:xfrm>
              <a:prstGeom prst="rect">
                <a:avLst/>
              </a:prstGeom>
              <a:blipFill>
                <a:blip r:embed="rId40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311B8B2-142B-42C6-BECA-300F180C2FE8}"/>
              </a:ext>
            </a:extLst>
          </p:cNvPr>
          <p:cNvCxnSpPr>
            <a:cxnSpLocks/>
            <a:stCxn id="197" idx="0"/>
            <a:endCxn id="195" idx="4"/>
          </p:cNvCxnSpPr>
          <p:nvPr/>
        </p:nvCxnSpPr>
        <p:spPr>
          <a:xfrm flipV="1">
            <a:off x="8180040" y="2399486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>
            <a:extLst>
              <a:ext uri="{FF2B5EF4-FFF2-40B4-BE49-F238E27FC236}">
                <a16:creationId xmlns:a16="http://schemas.microsoft.com/office/drawing/2014/main" id="{2BED74BA-8687-4B9F-8E25-87AD838F1EC5}"/>
              </a:ext>
            </a:extLst>
          </p:cNvPr>
          <p:cNvSpPr/>
          <p:nvPr/>
        </p:nvSpPr>
        <p:spPr>
          <a:xfrm>
            <a:off x="8609287" y="205722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20987D4-083C-4331-B7C8-F0EC015FD643}"/>
              </a:ext>
            </a:extLst>
          </p:cNvPr>
          <p:cNvSpPr/>
          <p:nvPr/>
        </p:nvSpPr>
        <p:spPr>
          <a:xfrm>
            <a:off x="8609287" y="257284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835E66F-3616-402D-BDD4-C9B506F092FF}"/>
                  </a:ext>
                </a:extLst>
              </p:cNvPr>
              <p:cNvSpPr txBox="1"/>
              <p:nvPr/>
            </p:nvSpPr>
            <p:spPr>
              <a:xfrm>
                <a:off x="8603599" y="261927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835E66F-3616-402D-BDD4-C9B506F0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2619278"/>
                <a:ext cx="209904" cy="252570"/>
              </a:xfrm>
              <a:prstGeom prst="rect">
                <a:avLst/>
              </a:prstGeom>
              <a:blipFill>
                <a:blip r:embed="rId41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A6D95FB6-7E67-42A1-9232-8659BCBF90C4}"/>
              </a:ext>
            </a:extLst>
          </p:cNvPr>
          <p:cNvCxnSpPr>
            <a:cxnSpLocks/>
            <a:stCxn id="202" idx="0"/>
            <a:endCxn id="200" idx="4"/>
          </p:cNvCxnSpPr>
          <p:nvPr/>
        </p:nvCxnSpPr>
        <p:spPr>
          <a:xfrm flipV="1">
            <a:off x="8782007" y="2402661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1EC06287-D871-4E01-BA91-EC463AF410B8}"/>
              </a:ext>
            </a:extLst>
          </p:cNvPr>
          <p:cNvSpPr/>
          <p:nvPr/>
        </p:nvSpPr>
        <p:spPr>
          <a:xfrm>
            <a:off x="9213144" y="205214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41123852-0917-4BEE-8CF9-F863F3DED326}"/>
                  </a:ext>
                </a:extLst>
              </p:cNvPr>
              <p:cNvSpPr txBox="1"/>
              <p:nvPr/>
            </p:nvSpPr>
            <p:spPr>
              <a:xfrm>
                <a:off x="9147778" y="209223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41123852-0917-4BEE-8CF9-F863F3DED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778" y="2092235"/>
                <a:ext cx="209904" cy="252570"/>
              </a:xfrm>
              <a:prstGeom prst="rect">
                <a:avLst/>
              </a:prstGeom>
              <a:blipFill>
                <a:blip r:embed="rId4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7601E09A-9557-4C0B-8760-491A5901EBC5}"/>
              </a:ext>
            </a:extLst>
          </p:cNvPr>
          <p:cNvSpPr/>
          <p:nvPr/>
        </p:nvSpPr>
        <p:spPr>
          <a:xfrm>
            <a:off x="9213144" y="256776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509B11D-EB06-4312-8ACC-CAC3E3FA2761}"/>
                  </a:ext>
                </a:extLst>
              </p:cNvPr>
              <p:cNvSpPr txBox="1"/>
              <p:nvPr/>
            </p:nvSpPr>
            <p:spPr>
              <a:xfrm>
                <a:off x="9139899" y="260714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509B11D-EB06-4312-8ACC-CAC3E3FA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99" y="2607141"/>
                <a:ext cx="209904" cy="252570"/>
              </a:xfrm>
              <a:prstGeom prst="rect">
                <a:avLst/>
              </a:prstGeom>
              <a:blipFill>
                <a:blip r:embed="rId43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36674936-7740-4941-AE14-DF6A4B7116CE}"/>
              </a:ext>
            </a:extLst>
          </p:cNvPr>
          <p:cNvCxnSpPr>
            <a:cxnSpLocks/>
            <a:stCxn id="207" idx="0"/>
            <a:endCxn id="205" idx="4"/>
          </p:cNvCxnSpPr>
          <p:nvPr/>
        </p:nvCxnSpPr>
        <p:spPr>
          <a:xfrm flipV="1">
            <a:off x="9385864" y="2397582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0225C8C-A739-461B-91A8-FC2F8D1B869E}"/>
              </a:ext>
            </a:extLst>
          </p:cNvPr>
          <p:cNvSpPr/>
          <p:nvPr/>
        </p:nvSpPr>
        <p:spPr>
          <a:xfrm>
            <a:off x="9827906" y="14908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9B67354A-D765-4546-A398-908EADAD6B76}"/>
                  </a:ext>
                </a:extLst>
              </p:cNvPr>
              <p:cNvSpPr txBox="1"/>
              <p:nvPr/>
            </p:nvSpPr>
            <p:spPr>
              <a:xfrm>
                <a:off x="9797431" y="1542314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9B67354A-D765-4546-A398-908EADAD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431" y="1542314"/>
                <a:ext cx="209904" cy="252570"/>
              </a:xfrm>
              <a:prstGeom prst="rect">
                <a:avLst/>
              </a:prstGeom>
              <a:blipFill>
                <a:blip r:embed="rId44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F4E95BC5-4453-49AA-8136-14034B30F335}"/>
              </a:ext>
            </a:extLst>
          </p:cNvPr>
          <p:cNvCxnSpPr>
            <a:cxnSpLocks/>
            <a:stCxn id="264" idx="6"/>
            <a:endCxn id="210" idx="2"/>
          </p:cNvCxnSpPr>
          <p:nvPr/>
        </p:nvCxnSpPr>
        <p:spPr>
          <a:xfrm>
            <a:off x="9558584" y="1663520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F057100-D4D8-4EA8-8B76-3A8A84D589FB}"/>
              </a:ext>
            </a:extLst>
          </p:cNvPr>
          <p:cNvCxnSpPr>
            <a:cxnSpLocks/>
            <a:stCxn id="257" idx="6"/>
            <a:endCxn id="200" idx="2"/>
          </p:cNvCxnSpPr>
          <p:nvPr/>
        </p:nvCxnSpPr>
        <p:spPr>
          <a:xfrm>
            <a:off x="8357711" y="1669240"/>
            <a:ext cx="251576" cy="56070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8672660-093B-4A6F-8007-5521D3405A87}"/>
              </a:ext>
            </a:extLst>
          </p:cNvPr>
          <p:cNvCxnSpPr>
            <a:cxnSpLocks/>
            <a:stCxn id="230" idx="6"/>
            <a:endCxn id="205" idx="2"/>
          </p:cNvCxnSpPr>
          <p:nvPr/>
        </p:nvCxnSpPr>
        <p:spPr>
          <a:xfrm>
            <a:off x="8954727" y="1666268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BB591AD-5DAD-47E5-B11C-5DB4AB9660C5}"/>
              </a:ext>
            </a:extLst>
          </p:cNvPr>
          <p:cNvCxnSpPr>
            <a:cxnSpLocks/>
            <a:stCxn id="195" idx="0"/>
            <a:endCxn id="257" idx="4"/>
          </p:cNvCxnSpPr>
          <p:nvPr/>
        </p:nvCxnSpPr>
        <p:spPr>
          <a:xfrm flipV="1">
            <a:off x="8180040" y="1841960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AED073F-B6B6-47A8-8201-A36C24DB26DC}"/>
              </a:ext>
            </a:extLst>
          </p:cNvPr>
          <p:cNvCxnSpPr>
            <a:cxnSpLocks/>
            <a:stCxn id="200" idx="0"/>
            <a:endCxn id="230" idx="4"/>
          </p:cNvCxnSpPr>
          <p:nvPr/>
        </p:nvCxnSpPr>
        <p:spPr>
          <a:xfrm flipV="1">
            <a:off x="8782007" y="1838988"/>
            <a:ext cx="0" cy="2182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966004F4-C42C-4669-8A21-81607102845C}"/>
              </a:ext>
            </a:extLst>
          </p:cNvPr>
          <p:cNvCxnSpPr>
            <a:cxnSpLocks/>
            <a:stCxn id="205" idx="0"/>
            <a:endCxn id="264" idx="4"/>
          </p:cNvCxnSpPr>
          <p:nvPr/>
        </p:nvCxnSpPr>
        <p:spPr>
          <a:xfrm flipV="1">
            <a:off x="9385864" y="1836240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3BC9D2F-E9A9-49C0-B1BD-90FAA9BEF9BB}"/>
                  </a:ext>
                </a:extLst>
              </p:cNvPr>
              <p:cNvSpPr txBox="1"/>
              <p:nvPr/>
            </p:nvSpPr>
            <p:spPr>
              <a:xfrm>
                <a:off x="8200589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3BC9D2F-E9A9-49C0-B1BD-90FAA9BE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89" y="2422162"/>
                <a:ext cx="132472" cy="161583"/>
              </a:xfrm>
              <a:prstGeom prst="rect">
                <a:avLst/>
              </a:prstGeom>
              <a:blipFill>
                <a:blip r:embed="rId45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E32C97C-5AAA-43A1-A451-43B0EC1C71E7}"/>
                  </a:ext>
                </a:extLst>
              </p:cNvPr>
              <p:cNvSpPr txBox="1"/>
              <p:nvPr/>
            </p:nvSpPr>
            <p:spPr>
              <a:xfrm>
                <a:off x="8790558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E32C97C-5AAA-43A1-A451-43B0EC1C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58" y="2422162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5FE88FF-F71E-40BB-9305-9B8546B72874}"/>
                  </a:ext>
                </a:extLst>
              </p:cNvPr>
              <p:cNvSpPr txBox="1"/>
              <p:nvPr/>
            </p:nvSpPr>
            <p:spPr>
              <a:xfrm>
                <a:off x="9417267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5FE88FF-F71E-40BB-9305-9B8546B7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67" y="2422162"/>
                <a:ext cx="132472" cy="161583"/>
              </a:xfrm>
              <a:prstGeom prst="rect">
                <a:avLst/>
              </a:prstGeom>
              <a:blipFill>
                <a:blip r:embed="rId45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0903651-5470-4096-BBEB-417B28154DD3}"/>
                  </a:ext>
                </a:extLst>
              </p:cNvPr>
              <p:cNvSpPr txBox="1"/>
              <p:nvPr/>
            </p:nvSpPr>
            <p:spPr>
              <a:xfrm>
                <a:off x="7800207" y="1661150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0903651-5470-4096-BBEB-417B2815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07" y="1661150"/>
                <a:ext cx="170367" cy="161583"/>
              </a:xfrm>
              <a:prstGeom prst="rect">
                <a:avLst/>
              </a:prstGeom>
              <a:blipFill>
                <a:blip r:embed="rId46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D9566999-B4C3-40CB-AC20-853C7B073229}"/>
                  </a:ext>
                </a:extLst>
              </p:cNvPr>
              <p:cNvSpPr txBox="1"/>
              <p:nvPr/>
            </p:nvSpPr>
            <p:spPr>
              <a:xfrm>
                <a:off x="8395838" y="164932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D9566999-B4C3-40CB-AC20-853C7B07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38" y="1649322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92CC4EF-8A55-4030-AEF1-B382F1F9CECC}"/>
                  </a:ext>
                </a:extLst>
              </p:cNvPr>
              <p:cNvSpPr txBox="1"/>
              <p:nvPr/>
            </p:nvSpPr>
            <p:spPr>
              <a:xfrm>
                <a:off x="9003240" y="1659250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92CC4EF-8A55-4030-AEF1-B382F1F9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40" y="1659250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ADC5661B-CFB3-4262-ADFB-2B37B406D835}"/>
                  </a:ext>
                </a:extLst>
              </p:cNvPr>
              <p:cNvSpPr txBox="1"/>
              <p:nvPr/>
            </p:nvSpPr>
            <p:spPr>
              <a:xfrm>
                <a:off x="9598467" y="165081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ADC5661B-CFB3-4262-ADFB-2B37B406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67" y="1650819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8519" r="-1851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椭圆 229">
            <a:extLst>
              <a:ext uri="{FF2B5EF4-FFF2-40B4-BE49-F238E27FC236}">
                <a16:creationId xmlns:a16="http://schemas.microsoft.com/office/drawing/2014/main" id="{5AB458C0-29B6-4B0B-9561-B6AAA95AEAB1}"/>
              </a:ext>
            </a:extLst>
          </p:cNvPr>
          <p:cNvSpPr/>
          <p:nvPr/>
        </p:nvSpPr>
        <p:spPr>
          <a:xfrm>
            <a:off x="8609287" y="149354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95B6086F-A58A-457A-BCBC-203E945FD4D3}"/>
                  </a:ext>
                </a:extLst>
              </p:cNvPr>
              <p:cNvSpPr txBox="1"/>
              <p:nvPr/>
            </p:nvSpPr>
            <p:spPr>
              <a:xfrm>
                <a:off x="8653743" y="2160475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95B6086F-A58A-457A-BCBC-203E945F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43" y="2160475"/>
                <a:ext cx="247119" cy="168379"/>
              </a:xfrm>
              <a:prstGeom prst="rect">
                <a:avLst/>
              </a:prstGeom>
              <a:blipFill>
                <a:blip r:embed="rId48"/>
                <a:stretch>
                  <a:fillRect l="-7500" t="-3571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椭圆 234">
            <a:extLst>
              <a:ext uri="{FF2B5EF4-FFF2-40B4-BE49-F238E27FC236}">
                <a16:creationId xmlns:a16="http://schemas.microsoft.com/office/drawing/2014/main" id="{7FC52120-57D8-4297-B91E-C534CBD68F56}"/>
              </a:ext>
            </a:extLst>
          </p:cNvPr>
          <p:cNvSpPr/>
          <p:nvPr/>
        </p:nvSpPr>
        <p:spPr>
          <a:xfrm>
            <a:off x="8308303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C9679FB-AE39-4E47-B137-39420F19EF67}"/>
                  </a:ext>
                </a:extLst>
              </p:cNvPr>
              <p:cNvSpPr txBox="1"/>
              <p:nvPr/>
            </p:nvSpPr>
            <p:spPr>
              <a:xfrm>
                <a:off x="8357711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C9679FB-AE39-4E47-B137-39420F19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11" y="3048338"/>
                <a:ext cx="209904" cy="25257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连接符: 曲线 237">
            <a:extLst>
              <a:ext uri="{FF2B5EF4-FFF2-40B4-BE49-F238E27FC236}">
                <a16:creationId xmlns:a16="http://schemas.microsoft.com/office/drawing/2014/main" id="{6F3842FE-C342-4254-B7DC-6CC7F6A34486}"/>
              </a:ext>
            </a:extLst>
          </p:cNvPr>
          <p:cNvCxnSpPr>
            <a:stCxn id="235" idx="0"/>
            <a:endCxn id="200" idx="3"/>
          </p:cNvCxnSpPr>
          <p:nvPr/>
        </p:nvCxnSpPr>
        <p:spPr>
          <a:xfrm rot="5400000" flipH="1" flipV="1">
            <a:off x="8243945" y="2589150"/>
            <a:ext cx="653008" cy="178853"/>
          </a:xfrm>
          <a:prstGeom prst="curvedConnector3">
            <a:avLst>
              <a:gd name="adj1" fmla="val 952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椭圆 239">
            <a:extLst>
              <a:ext uri="{FF2B5EF4-FFF2-40B4-BE49-F238E27FC236}">
                <a16:creationId xmlns:a16="http://schemas.microsoft.com/office/drawing/2014/main" id="{F1A9B41D-326F-49F5-B5A3-CF97F5994973}"/>
              </a:ext>
            </a:extLst>
          </p:cNvPr>
          <p:cNvSpPr/>
          <p:nvPr/>
        </p:nvSpPr>
        <p:spPr>
          <a:xfrm>
            <a:off x="7698555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BA1ADB3D-E130-4406-A50B-AD37C42E18D8}"/>
                  </a:ext>
                </a:extLst>
              </p:cNvPr>
              <p:cNvSpPr txBox="1"/>
              <p:nvPr/>
            </p:nvSpPr>
            <p:spPr>
              <a:xfrm>
                <a:off x="7747963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BA1ADB3D-E130-4406-A50B-AD37C42E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63" y="3048338"/>
                <a:ext cx="209904" cy="25257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连接符: 曲线 241">
            <a:extLst>
              <a:ext uri="{FF2B5EF4-FFF2-40B4-BE49-F238E27FC236}">
                <a16:creationId xmlns:a16="http://schemas.microsoft.com/office/drawing/2014/main" id="{E5C0FFE6-C2F5-45E5-8B9D-3F3FDDBB0B89}"/>
              </a:ext>
            </a:extLst>
          </p:cNvPr>
          <p:cNvCxnSpPr>
            <a:cxnSpLocks/>
            <a:stCxn id="240" idx="0"/>
            <a:endCxn id="195" idx="3"/>
          </p:cNvCxnSpPr>
          <p:nvPr/>
        </p:nvCxnSpPr>
        <p:spPr>
          <a:xfrm rot="5400000" flipH="1" flipV="1">
            <a:off x="7636501" y="2583672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6" name="椭圆 245">
            <a:extLst>
              <a:ext uri="{FF2B5EF4-FFF2-40B4-BE49-F238E27FC236}">
                <a16:creationId xmlns:a16="http://schemas.microsoft.com/office/drawing/2014/main" id="{B79A7A72-E2DD-4B30-842F-9E68CDD05B51}"/>
              </a:ext>
            </a:extLst>
          </p:cNvPr>
          <p:cNvSpPr/>
          <p:nvPr/>
        </p:nvSpPr>
        <p:spPr>
          <a:xfrm>
            <a:off x="8926084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206AAFA-AE12-4300-AE02-42DB8C28EC8F}"/>
                  </a:ext>
                </a:extLst>
              </p:cNvPr>
              <p:cNvSpPr txBox="1"/>
              <p:nvPr/>
            </p:nvSpPr>
            <p:spPr>
              <a:xfrm>
                <a:off x="8978983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206AAFA-AE12-4300-AE02-42DB8C28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83" y="3048338"/>
                <a:ext cx="209904" cy="25257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1FFC37BC-2BBE-4572-A155-B06F749A9655}"/>
              </a:ext>
            </a:extLst>
          </p:cNvPr>
          <p:cNvCxnSpPr>
            <a:cxnSpLocks/>
            <a:stCxn id="246" idx="0"/>
            <a:endCxn id="205" idx="3"/>
          </p:cNvCxnSpPr>
          <p:nvPr/>
        </p:nvCxnSpPr>
        <p:spPr>
          <a:xfrm rot="5400000" flipH="1" flipV="1">
            <a:off x="8852225" y="2593573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7" name="椭圆 256">
            <a:extLst>
              <a:ext uri="{FF2B5EF4-FFF2-40B4-BE49-F238E27FC236}">
                <a16:creationId xmlns:a16="http://schemas.microsoft.com/office/drawing/2014/main" id="{B1792608-A149-4F90-955C-BAE9B47E3042}"/>
              </a:ext>
            </a:extLst>
          </p:cNvPr>
          <p:cNvSpPr/>
          <p:nvPr/>
        </p:nvSpPr>
        <p:spPr>
          <a:xfrm>
            <a:off x="8012271" y="149652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37A40817-7A93-4F40-9ED2-E2A854122BC8}"/>
                  </a:ext>
                </a:extLst>
              </p:cNvPr>
              <p:cNvSpPr txBox="1"/>
              <p:nvPr/>
            </p:nvSpPr>
            <p:spPr>
              <a:xfrm>
                <a:off x="7939026" y="1535897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37A40817-7A93-4F40-9ED2-E2A85412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026" y="1535897"/>
                <a:ext cx="209904" cy="252570"/>
              </a:xfrm>
              <a:prstGeom prst="rect">
                <a:avLst/>
              </a:prstGeom>
              <a:blipFill>
                <a:blip r:embed="rId51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750BE18-EC6F-4270-82FD-ED2D6082A396}"/>
                  </a:ext>
                </a:extLst>
              </p:cNvPr>
              <p:cNvSpPr txBox="1"/>
              <p:nvPr/>
            </p:nvSpPr>
            <p:spPr>
              <a:xfrm>
                <a:off x="8603599" y="1535713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750BE18-EC6F-4270-82FD-ED2D6082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1535713"/>
                <a:ext cx="209904" cy="252570"/>
              </a:xfrm>
              <a:prstGeom prst="rect">
                <a:avLst/>
              </a:prstGeom>
              <a:blipFill>
                <a:blip r:embed="rId52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7D9746E2-D666-4046-A4B3-92B38080D553}"/>
                  </a:ext>
                </a:extLst>
              </p:cNvPr>
              <p:cNvSpPr txBox="1"/>
              <p:nvPr/>
            </p:nvSpPr>
            <p:spPr>
              <a:xfrm>
                <a:off x="8781165" y="1898254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7D9746E2-D666-4046-A4B3-92B38080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65" y="1898254"/>
                <a:ext cx="283731" cy="153888"/>
              </a:xfrm>
              <a:prstGeom prst="rect">
                <a:avLst/>
              </a:prstGeom>
              <a:blipFill>
                <a:blip r:embed="rId53"/>
                <a:stretch>
                  <a:fillRect l="-8511" r="-1063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04A10480-C2BD-4161-BD62-694559CB3057}"/>
                  </a:ext>
                </a:extLst>
              </p:cNvPr>
              <p:cNvSpPr txBox="1"/>
              <p:nvPr/>
            </p:nvSpPr>
            <p:spPr>
              <a:xfrm>
                <a:off x="8197290" y="1896819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04A10480-C2BD-4161-BD62-694559CB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90" y="1896819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696" r="-1304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27DC44DF-4E77-4371-99FE-F8AEC1D3D7DA}"/>
              </a:ext>
            </a:extLst>
          </p:cNvPr>
          <p:cNvSpPr/>
          <p:nvPr/>
        </p:nvSpPr>
        <p:spPr>
          <a:xfrm>
            <a:off x="9213144" y="14908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EA847E-8150-41E8-93E4-72BDE0F65F0E}"/>
                  </a:ext>
                </a:extLst>
              </p:cNvPr>
              <p:cNvSpPr txBox="1"/>
              <p:nvPr/>
            </p:nvSpPr>
            <p:spPr>
              <a:xfrm>
                <a:off x="9207456" y="1532965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EA847E-8150-41E8-93E4-72BDE0F6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456" y="1532965"/>
                <a:ext cx="209904" cy="252570"/>
              </a:xfrm>
              <a:prstGeom prst="rect">
                <a:avLst/>
              </a:prstGeom>
              <a:blipFill>
                <a:blip r:embed="rId55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574B9D1A-0159-4A98-B944-513DAE21CCAB}"/>
                  </a:ext>
                </a:extLst>
              </p:cNvPr>
              <p:cNvSpPr txBox="1"/>
              <p:nvPr/>
            </p:nvSpPr>
            <p:spPr>
              <a:xfrm>
                <a:off x="9399920" y="189996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574B9D1A-0159-4A98-B944-513DAE21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920" y="1899961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椭圆 275">
            <a:extLst>
              <a:ext uri="{FF2B5EF4-FFF2-40B4-BE49-F238E27FC236}">
                <a16:creationId xmlns:a16="http://schemas.microsoft.com/office/drawing/2014/main" id="{6EF35C29-F7F4-4CCA-B137-4BB28BEA286D}"/>
              </a:ext>
            </a:extLst>
          </p:cNvPr>
          <p:cNvSpPr/>
          <p:nvPr/>
        </p:nvSpPr>
        <p:spPr>
          <a:xfrm>
            <a:off x="7421143" y="45241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E861924-A369-46D2-92E1-712B975964BA}"/>
                  </a:ext>
                </a:extLst>
              </p:cNvPr>
              <p:cNvSpPr txBox="1"/>
              <p:nvPr/>
            </p:nvSpPr>
            <p:spPr>
              <a:xfrm>
                <a:off x="7379690" y="4574979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E861924-A369-46D2-92E1-712B97596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90" y="4574979"/>
                <a:ext cx="209904" cy="252570"/>
              </a:xfrm>
              <a:prstGeom prst="rect">
                <a:avLst/>
              </a:prstGeom>
              <a:blipFill>
                <a:blip r:embed="rId38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EE286D0A-1B33-4C4F-9A71-D65EC88A5E03}"/>
              </a:ext>
            </a:extLst>
          </p:cNvPr>
          <p:cNvCxnSpPr>
            <a:cxnSpLocks/>
            <a:stCxn id="276" idx="6"/>
            <a:endCxn id="279" idx="2"/>
          </p:cNvCxnSpPr>
          <p:nvPr/>
        </p:nvCxnSpPr>
        <p:spPr>
          <a:xfrm>
            <a:off x="7766583" y="4696900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AC81DC55-2934-4249-83BB-76FDCDC58F84}"/>
              </a:ext>
            </a:extLst>
          </p:cNvPr>
          <p:cNvSpPr/>
          <p:nvPr/>
        </p:nvSpPr>
        <p:spPr>
          <a:xfrm>
            <a:off x="8007320" y="508467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E4A94AE-E3D4-4594-A5F2-80D0778F6F34}"/>
                  </a:ext>
                </a:extLst>
              </p:cNvPr>
              <p:cNvSpPr txBox="1"/>
              <p:nvPr/>
            </p:nvSpPr>
            <p:spPr>
              <a:xfrm>
                <a:off x="7934075" y="512405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E4A94AE-E3D4-4594-A5F2-80D0778F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5124055"/>
                <a:ext cx="209904" cy="252570"/>
              </a:xfrm>
              <a:prstGeom prst="rect">
                <a:avLst/>
              </a:prstGeom>
              <a:blipFill>
                <a:blip r:embed="rId56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椭圆 280">
            <a:extLst>
              <a:ext uri="{FF2B5EF4-FFF2-40B4-BE49-F238E27FC236}">
                <a16:creationId xmlns:a16="http://schemas.microsoft.com/office/drawing/2014/main" id="{022027BB-5174-46F6-8AF3-3CDD1D64B749}"/>
              </a:ext>
            </a:extLst>
          </p:cNvPr>
          <p:cNvSpPr/>
          <p:nvPr/>
        </p:nvSpPr>
        <p:spPr>
          <a:xfrm>
            <a:off x="8007320" y="56003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FEB7896-0DD1-4D7F-90D2-DC7F4EB9554E}"/>
                  </a:ext>
                </a:extLst>
              </p:cNvPr>
              <p:cNvSpPr txBox="1"/>
              <p:nvPr/>
            </p:nvSpPr>
            <p:spPr>
              <a:xfrm>
                <a:off x="7934075" y="563967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FEB7896-0DD1-4D7F-90D2-DC7F4EB9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5639677"/>
                <a:ext cx="209904" cy="252570"/>
              </a:xfrm>
              <a:prstGeom prst="rect">
                <a:avLst/>
              </a:prstGeom>
              <a:blipFill>
                <a:blip r:embed="rId5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C88BB7A-8103-46AF-9712-4216A7A2674C}"/>
              </a:ext>
            </a:extLst>
          </p:cNvPr>
          <p:cNvCxnSpPr>
            <a:cxnSpLocks/>
            <a:stCxn id="281" idx="0"/>
            <a:endCxn id="279" idx="4"/>
          </p:cNvCxnSpPr>
          <p:nvPr/>
        </p:nvCxnSpPr>
        <p:spPr>
          <a:xfrm flipV="1">
            <a:off x="8180040" y="5430118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16A5884A-DBCA-4DE7-8A44-2F8F484F01C4}"/>
              </a:ext>
            </a:extLst>
          </p:cNvPr>
          <p:cNvSpPr/>
          <p:nvPr/>
        </p:nvSpPr>
        <p:spPr>
          <a:xfrm>
            <a:off x="8609287" y="508785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D44E6676-7EE8-48FA-903E-67C35830B4DC}"/>
              </a:ext>
            </a:extLst>
          </p:cNvPr>
          <p:cNvSpPr/>
          <p:nvPr/>
        </p:nvSpPr>
        <p:spPr>
          <a:xfrm>
            <a:off x="8609287" y="560347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BCDF63A7-B42D-4587-9F61-1101E026276C}"/>
                  </a:ext>
                </a:extLst>
              </p:cNvPr>
              <p:cNvSpPr txBox="1"/>
              <p:nvPr/>
            </p:nvSpPr>
            <p:spPr>
              <a:xfrm>
                <a:off x="8603599" y="564991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BCDF63A7-B42D-4587-9F61-1101E026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5649910"/>
                <a:ext cx="209904" cy="252570"/>
              </a:xfrm>
              <a:prstGeom prst="rect">
                <a:avLst/>
              </a:prstGeom>
              <a:blipFill>
                <a:blip r:embed="rId58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A90C144-A8C8-436B-8CA2-21B083112C6B}"/>
              </a:ext>
            </a:extLst>
          </p:cNvPr>
          <p:cNvCxnSpPr>
            <a:cxnSpLocks/>
            <a:stCxn id="285" idx="0"/>
            <a:endCxn id="284" idx="4"/>
          </p:cNvCxnSpPr>
          <p:nvPr/>
        </p:nvCxnSpPr>
        <p:spPr>
          <a:xfrm flipV="1">
            <a:off x="8782007" y="5433293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椭圆 287">
            <a:extLst>
              <a:ext uri="{FF2B5EF4-FFF2-40B4-BE49-F238E27FC236}">
                <a16:creationId xmlns:a16="http://schemas.microsoft.com/office/drawing/2014/main" id="{1C144734-AAD0-41CC-BD28-A917BBB941F3}"/>
              </a:ext>
            </a:extLst>
          </p:cNvPr>
          <p:cNvSpPr/>
          <p:nvPr/>
        </p:nvSpPr>
        <p:spPr>
          <a:xfrm>
            <a:off x="9213144" y="50827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7B42F742-D8B3-493A-AF5F-D7A8C8839733}"/>
                  </a:ext>
                </a:extLst>
              </p:cNvPr>
              <p:cNvSpPr txBox="1"/>
              <p:nvPr/>
            </p:nvSpPr>
            <p:spPr>
              <a:xfrm>
                <a:off x="9147778" y="512286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7B42F742-D8B3-493A-AF5F-D7A8C883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778" y="5122867"/>
                <a:ext cx="209904" cy="252570"/>
              </a:xfrm>
              <a:prstGeom prst="rect">
                <a:avLst/>
              </a:prstGeom>
              <a:blipFill>
                <a:blip r:embed="rId4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椭圆 289">
            <a:extLst>
              <a:ext uri="{FF2B5EF4-FFF2-40B4-BE49-F238E27FC236}">
                <a16:creationId xmlns:a16="http://schemas.microsoft.com/office/drawing/2014/main" id="{73B5D632-6C35-4037-A762-7340DF06E6A6}"/>
              </a:ext>
            </a:extLst>
          </p:cNvPr>
          <p:cNvSpPr/>
          <p:nvPr/>
        </p:nvSpPr>
        <p:spPr>
          <a:xfrm>
            <a:off x="9213144" y="559839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3976B37-993E-4CB3-9AA7-CA1D8FBB5325}"/>
                  </a:ext>
                </a:extLst>
              </p:cNvPr>
              <p:cNvSpPr txBox="1"/>
              <p:nvPr/>
            </p:nvSpPr>
            <p:spPr>
              <a:xfrm>
                <a:off x="9139899" y="563777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3976B37-993E-4CB3-9AA7-CA1D8FBB5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99" y="5637773"/>
                <a:ext cx="209904" cy="252570"/>
              </a:xfrm>
              <a:prstGeom prst="rect">
                <a:avLst/>
              </a:prstGeom>
              <a:blipFill>
                <a:blip r:embed="rId43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BE5C0CE-3BC4-45BB-9A89-FEA6D3410D80}"/>
              </a:ext>
            </a:extLst>
          </p:cNvPr>
          <p:cNvCxnSpPr>
            <a:cxnSpLocks/>
            <a:stCxn id="290" idx="0"/>
            <a:endCxn id="288" idx="4"/>
          </p:cNvCxnSpPr>
          <p:nvPr/>
        </p:nvCxnSpPr>
        <p:spPr>
          <a:xfrm flipV="1">
            <a:off x="9385864" y="5428214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>
            <a:extLst>
              <a:ext uri="{FF2B5EF4-FFF2-40B4-BE49-F238E27FC236}">
                <a16:creationId xmlns:a16="http://schemas.microsoft.com/office/drawing/2014/main" id="{3D1AED4D-4ED3-498C-AFE9-02E4CCCA74DB}"/>
              </a:ext>
            </a:extLst>
          </p:cNvPr>
          <p:cNvSpPr/>
          <p:nvPr/>
        </p:nvSpPr>
        <p:spPr>
          <a:xfrm>
            <a:off x="9827906" y="452143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332F360-9C77-4F49-A312-A5400673B9CF}"/>
                  </a:ext>
                </a:extLst>
              </p:cNvPr>
              <p:cNvSpPr txBox="1"/>
              <p:nvPr/>
            </p:nvSpPr>
            <p:spPr>
              <a:xfrm>
                <a:off x="9797431" y="4572946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332F360-9C77-4F49-A312-A5400673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431" y="4572946"/>
                <a:ext cx="209904" cy="252570"/>
              </a:xfrm>
              <a:prstGeom prst="rect">
                <a:avLst/>
              </a:prstGeom>
              <a:blipFill>
                <a:blip r:embed="rId59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8743A9E2-054A-4BB2-AF20-C82429117599}"/>
              </a:ext>
            </a:extLst>
          </p:cNvPr>
          <p:cNvCxnSpPr>
            <a:cxnSpLocks/>
            <a:stCxn id="324" idx="6"/>
            <a:endCxn id="293" idx="2"/>
          </p:cNvCxnSpPr>
          <p:nvPr/>
        </p:nvCxnSpPr>
        <p:spPr>
          <a:xfrm>
            <a:off x="9558584" y="4694152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01F124BC-2D4A-46F6-876F-0FEBC0590086}"/>
              </a:ext>
            </a:extLst>
          </p:cNvPr>
          <p:cNvCxnSpPr>
            <a:cxnSpLocks/>
            <a:stCxn id="319" idx="6"/>
            <a:endCxn id="284" idx="2"/>
          </p:cNvCxnSpPr>
          <p:nvPr/>
        </p:nvCxnSpPr>
        <p:spPr>
          <a:xfrm>
            <a:off x="8357711" y="4699872"/>
            <a:ext cx="251576" cy="56070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41DCAD0B-353D-4277-8707-D4DAC0250158}"/>
              </a:ext>
            </a:extLst>
          </p:cNvPr>
          <p:cNvCxnSpPr>
            <a:cxnSpLocks/>
            <a:stCxn id="308" idx="6"/>
            <a:endCxn id="288" idx="2"/>
          </p:cNvCxnSpPr>
          <p:nvPr/>
        </p:nvCxnSpPr>
        <p:spPr>
          <a:xfrm>
            <a:off x="8954727" y="4696900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B075B03-6C32-4D8E-97F3-6ABFD7CD161E}"/>
              </a:ext>
            </a:extLst>
          </p:cNvPr>
          <p:cNvCxnSpPr>
            <a:cxnSpLocks/>
            <a:stCxn id="279" idx="0"/>
            <a:endCxn id="319" idx="4"/>
          </p:cNvCxnSpPr>
          <p:nvPr/>
        </p:nvCxnSpPr>
        <p:spPr>
          <a:xfrm flipV="1">
            <a:off x="8180040" y="4872592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A05EFDE3-03F4-4461-B1D5-A5D67EB3C726}"/>
              </a:ext>
            </a:extLst>
          </p:cNvPr>
          <p:cNvCxnSpPr>
            <a:cxnSpLocks/>
            <a:stCxn id="284" idx="0"/>
            <a:endCxn id="308" idx="4"/>
          </p:cNvCxnSpPr>
          <p:nvPr/>
        </p:nvCxnSpPr>
        <p:spPr>
          <a:xfrm flipV="1">
            <a:off x="8782007" y="4869620"/>
            <a:ext cx="0" cy="218233"/>
          </a:xfrm>
          <a:prstGeom prst="straightConnector1">
            <a:avLst/>
          </a:prstGeom>
          <a:ln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9BB5E2B5-00B6-4792-9E17-7329381ADFDE}"/>
              </a:ext>
            </a:extLst>
          </p:cNvPr>
          <p:cNvCxnSpPr>
            <a:cxnSpLocks/>
            <a:stCxn id="288" idx="0"/>
            <a:endCxn id="324" idx="4"/>
          </p:cNvCxnSpPr>
          <p:nvPr/>
        </p:nvCxnSpPr>
        <p:spPr>
          <a:xfrm flipV="1">
            <a:off x="9385864" y="4866872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EECDD96-15AA-4408-BDD3-A7989F432EBE}"/>
                  </a:ext>
                </a:extLst>
              </p:cNvPr>
              <p:cNvSpPr txBox="1"/>
              <p:nvPr/>
            </p:nvSpPr>
            <p:spPr>
              <a:xfrm>
                <a:off x="8200589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EECDD96-15AA-4408-BDD3-A7989F43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89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D1190393-728B-4929-B37B-4FDFA5F22AC6}"/>
                  </a:ext>
                </a:extLst>
              </p:cNvPr>
              <p:cNvSpPr txBox="1"/>
              <p:nvPr/>
            </p:nvSpPr>
            <p:spPr>
              <a:xfrm>
                <a:off x="8790558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D1190393-728B-4929-B37B-4FDFA5F2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58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CE78822-EE1A-4E52-A057-661B1A01A4EF}"/>
                  </a:ext>
                </a:extLst>
              </p:cNvPr>
              <p:cNvSpPr txBox="1"/>
              <p:nvPr/>
            </p:nvSpPr>
            <p:spPr>
              <a:xfrm>
                <a:off x="9417267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CE78822-EE1A-4E52-A057-661B1A01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67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A31D817D-F4DD-4B44-88B6-CE403C1BF754}"/>
                  </a:ext>
                </a:extLst>
              </p:cNvPr>
              <p:cNvSpPr txBox="1"/>
              <p:nvPr/>
            </p:nvSpPr>
            <p:spPr>
              <a:xfrm>
                <a:off x="7800207" y="469178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A31D817D-F4DD-4B44-88B6-CE403C1BF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07" y="4691782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E4CBC8-449A-4ABF-9AA1-6BB716043884}"/>
                  </a:ext>
                </a:extLst>
              </p:cNvPr>
              <p:cNvSpPr txBox="1"/>
              <p:nvPr/>
            </p:nvSpPr>
            <p:spPr>
              <a:xfrm>
                <a:off x="8395838" y="4679954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E4CBC8-449A-4ABF-9AA1-6BB7160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38" y="4679954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629C3FFC-A8C2-4A87-B1BD-B338D1AE1FA2}"/>
                  </a:ext>
                </a:extLst>
              </p:cNvPr>
              <p:cNvSpPr txBox="1"/>
              <p:nvPr/>
            </p:nvSpPr>
            <p:spPr>
              <a:xfrm>
                <a:off x="9003240" y="468988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629C3FFC-A8C2-4A87-B1BD-B338D1AE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40" y="4689882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4A207F9-CEAE-4A25-8B15-3C0191B227AE}"/>
                  </a:ext>
                </a:extLst>
              </p:cNvPr>
              <p:cNvSpPr txBox="1"/>
              <p:nvPr/>
            </p:nvSpPr>
            <p:spPr>
              <a:xfrm>
                <a:off x="9598467" y="4681451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4A207F9-CEAE-4A25-8B15-3C0191B2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67" y="4681451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8519" r="-1851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椭圆 307">
            <a:extLst>
              <a:ext uri="{FF2B5EF4-FFF2-40B4-BE49-F238E27FC236}">
                <a16:creationId xmlns:a16="http://schemas.microsoft.com/office/drawing/2014/main" id="{5849BC5A-6B8D-4CE0-B5F5-59DF9DB1C9AD}"/>
              </a:ext>
            </a:extLst>
          </p:cNvPr>
          <p:cNvSpPr/>
          <p:nvPr/>
        </p:nvSpPr>
        <p:spPr>
          <a:xfrm>
            <a:off x="8609287" y="45241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E347D5-82E0-48AC-81D9-26D4D187F6BF}"/>
                  </a:ext>
                </a:extLst>
              </p:cNvPr>
              <p:cNvSpPr txBox="1"/>
              <p:nvPr/>
            </p:nvSpPr>
            <p:spPr>
              <a:xfrm>
                <a:off x="8653743" y="5191107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E347D5-82E0-48AC-81D9-26D4D187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43" y="5191107"/>
                <a:ext cx="247119" cy="168379"/>
              </a:xfrm>
              <a:prstGeom prst="rect">
                <a:avLst/>
              </a:prstGeom>
              <a:blipFill>
                <a:blip r:embed="rId61"/>
                <a:stretch>
                  <a:fillRect l="-7500" t="-740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椭圆 309">
            <a:extLst>
              <a:ext uri="{FF2B5EF4-FFF2-40B4-BE49-F238E27FC236}">
                <a16:creationId xmlns:a16="http://schemas.microsoft.com/office/drawing/2014/main" id="{3185B037-11F0-47F6-A779-66655EAB237E}"/>
              </a:ext>
            </a:extLst>
          </p:cNvPr>
          <p:cNvSpPr/>
          <p:nvPr/>
        </p:nvSpPr>
        <p:spPr>
          <a:xfrm>
            <a:off x="8308303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F801E6C0-99BA-4989-93CA-07C819F5DD4C}"/>
                  </a:ext>
                </a:extLst>
              </p:cNvPr>
              <p:cNvSpPr txBox="1"/>
              <p:nvPr/>
            </p:nvSpPr>
            <p:spPr>
              <a:xfrm>
                <a:off x="8357711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F801E6C0-99BA-4989-93CA-07C819F5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11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0F176E7B-D2A6-4DEB-9FFA-415282C1A0B5}"/>
              </a:ext>
            </a:extLst>
          </p:cNvPr>
          <p:cNvCxnSpPr>
            <a:stCxn id="310" idx="0"/>
            <a:endCxn id="284" idx="3"/>
          </p:cNvCxnSpPr>
          <p:nvPr/>
        </p:nvCxnSpPr>
        <p:spPr>
          <a:xfrm rot="5400000" flipH="1" flipV="1">
            <a:off x="8243945" y="5619782"/>
            <a:ext cx="653008" cy="178853"/>
          </a:xfrm>
          <a:prstGeom prst="curvedConnector3">
            <a:avLst>
              <a:gd name="adj1" fmla="val 9521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椭圆 312">
            <a:extLst>
              <a:ext uri="{FF2B5EF4-FFF2-40B4-BE49-F238E27FC236}">
                <a16:creationId xmlns:a16="http://schemas.microsoft.com/office/drawing/2014/main" id="{1687862F-2E46-41E3-8B4E-6C0279C1B079}"/>
              </a:ext>
            </a:extLst>
          </p:cNvPr>
          <p:cNvSpPr/>
          <p:nvPr/>
        </p:nvSpPr>
        <p:spPr>
          <a:xfrm>
            <a:off x="7698555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05FA44-575D-4B20-9E9A-3541D46A51B5}"/>
                  </a:ext>
                </a:extLst>
              </p:cNvPr>
              <p:cNvSpPr txBox="1"/>
              <p:nvPr/>
            </p:nvSpPr>
            <p:spPr>
              <a:xfrm>
                <a:off x="7747963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05FA44-575D-4B20-9E9A-3541D46A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63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连接符: 曲线 314">
            <a:extLst>
              <a:ext uri="{FF2B5EF4-FFF2-40B4-BE49-F238E27FC236}">
                <a16:creationId xmlns:a16="http://schemas.microsoft.com/office/drawing/2014/main" id="{E3AA399D-0993-4FCF-B5AE-DE1D516928C6}"/>
              </a:ext>
            </a:extLst>
          </p:cNvPr>
          <p:cNvCxnSpPr>
            <a:cxnSpLocks/>
            <a:stCxn id="313" idx="0"/>
            <a:endCxn id="279" idx="3"/>
          </p:cNvCxnSpPr>
          <p:nvPr/>
        </p:nvCxnSpPr>
        <p:spPr>
          <a:xfrm rot="5400000" flipH="1" flipV="1">
            <a:off x="7636501" y="5614304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椭圆 315">
            <a:extLst>
              <a:ext uri="{FF2B5EF4-FFF2-40B4-BE49-F238E27FC236}">
                <a16:creationId xmlns:a16="http://schemas.microsoft.com/office/drawing/2014/main" id="{AC003B59-88BC-4650-8EAB-63115A7BE9A4}"/>
              </a:ext>
            </a:extLst>
          </p:cNvPr>
          <p:cNvSpPr/>
          <p:nvPr/>
        </p:nvSpPr>
        <p:spPr>
          <a:xfrm>
            <a:off x="8926084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FB1E4936-7E4E-4DE8-A0E4-F382E389FD15}"/>
                  </a:ext>
                </a:extLst>
              </p:cNvPr>
              <p:cNvSpPr txBox="1"/>
              <p:nvPr/>
            </p:nvSpPr>
            <p:spPr>
              <a:xfrm>
                <a:off x="8978983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FB1E4936-7E4E-4DE8-A0E4-F382E389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83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连接符: 曲线 317">
            <a:extLst>
              <a:ext uri="{FF2B5EF4-FFF2-40B4-BE49-F238E27FC236}">
                <a16:creationId xmlns:a16="http://schemas.microsoft.com/office/drawing/2014/main" id="{ED48D5F9-12F1-49A6-9DC7-B28D9C228EA5}"/>
              </a:ext>
            </a:extLst>
          </p:cNvPr>
          <p:cNvCxnSpPr>
            <a:cxnSpLocks/>
            <a:stCxn id="316" idx="0"/>
            <a:endCxn id="288" idx="3"/>
          </p:cNvCxnSpPr>
          <p:nvPr/>
        </p:nvCxnSpPr>
        <p:spPr>
          <a:xfrm rot="5400000" flipH="1" flipV="1">
            <a:off x="8852225" y="5624205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95CD4800-52D3-456E-BA8C-9BE23CDE45CE}"/>
              </a:ext>
            </a:extLst>
          </p:cNvPr>
          <p:cNvSpPr/>
          <p:nvPr/>
        </p:nvSpPr>
        <p:spPr>
          <a:xfrm>
            <a:off x="8012271" y="452715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81484B9-A732-4780-BACF-A8B662123C9B}"/>
                  </a:ext>
                </a:extLst>
              </p:cNvPr>
              <p:cNvSpPr txBox="1"/>
              <p:nvPr/>
            </p:nvSpPr>
            <p:spPr>
              <a:xfrm>
                <a:off x="7939026" y="4566529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81484B9-A732-4780-BACF-A8B662123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026" y="4566529"/>
                <a:ext cx="209904" cy="252570"/>
              </a:xfrm>
              <a:prstGeom prst="rect">
                <a:avLst/>
              </a:prstGeom>
              <a:blipFill>
                <a:blip r:embed="rId63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3B9738D7-48CD-4161-9EB6-4BF8ACC712CA}"/>
                  </a:ext>
                </a:extLst>
              </p:cNvPr>
              <p:cNvSpPr txBox="1"/>
              <p:nvPr/>
            </p:nvSpPr>
            <p:spPr>
              <a:xfrm>
                <a:off x="8603599" y="4566345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3B9738D7-48CD-4161-9EB6-4BF8ACC7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4566345"/>
                <a:ext cx="209904" cy="252570"/>
              </a:xfrm>
              <a:prstGeom prst="rect">
                <a:avLst/>
              </a:prstGeom>
              <a:blipFill>
                <a:blip r:embed="rId64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A1E96E9-61B9-4373-A51A-5D40047238C8}"/>
                  </a:ext>
                </a:extLst>
              </p:cNvPr>
              <p:cNvSpPr txBox="1"/>
              <p:nvPr/>
            </p:nvSpPr>
            <p:spPr>
              <a:xfrm>
                <a:off x="8781165" y="4928886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A1E96E9-61B9-4373-A51A-5D400472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65" y="4928886"/>
                <a:ext cx="283731" cy="153888"/>
              </a:xfrm>
              <a:prstGeom prst="rect">
                <a:avLst/>
              </a:prstGeom>
              <a:blipFill>
                <a:blip r:embed="rId65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DCCA7F7E-6544-4086-8E2B-A472CF129459}"/>
                  </a:ext>
                </a:extLst>
              </p:cNvPr>
              <p:cNvSpPr txBox="1"/>
              <p:nvPr/>
            </p:nvSpPr>
            <p:spPr>
              <a:xfrm>
                <a:off x="8197290" y="492745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DCCA7F7E-6544-4086-8E2B-A472CF129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90" y="4927451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696" r="-130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椭圆 323">
            <a:extLst>
              <a:ext uri="{FF2B5EF4-FFF2-40B4-BE49-F238E27FC236}">
                <a16:creationId xmlns:a16="http://schemas.microsoft.com/office/drawing/2014/main" id="{A88FCD55-2D4E-4F51-808C-DB657F6E50A1}"/>
              </a:ext>
            </a:extLst>
          </p:cNvPr>
          <p:cNvSpPr/>
          <p:nvPr/>
        </p:nvSpPr>
        <p:spPr>
          <a:xfrm>
            <a:off x="9213144" y="452143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2CD292FB-2E32-4C7A-A21D-7918DA0F01F8}"/>
                  </a:ext>
                </a:extLst>
              </p:cNvPr>
              <p:cNvSpPr txBox="1"/>
              <p:nvPr/>
            </p:nvSpPr>
            <p:spPr>
              <a:xfrm>
                <a:off x="9207456" y="4563597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2CD292FB-2E32-4C7A-A21D-7918DA0F0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456" y="4563597"/>
                <a:ext cx="209904" cy="252570"/>
              </a:xfrm>
              <a:prstGeom prst="rect">
                <a:avLst/>
              </a:prstGeom>
              <a:blipFill>
                <a:blip r:embed="rId52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7D1F581A-AF10-4356-B14C-AFDDBF8B9F4F}"/>
                  </a:ext>
                </a:extLst>
              </p:cNvPr>
              <p:cNvSpPr txBox="1"/>
              <p:nvPr/>
            </p:nvSpPr>
            <p:spPr>
              <a:xfrm>
                <a:off x="9399920" y="4930593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7D1F581A-AF10-4356-B14C-AFDDBF8B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920" y="4930593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2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18BD1B4-7D5D-4104-B72A-44F679D5A177}"/>
              </a:ext>
            </a:extLst>
          </p:cNvPr>
          <p:cNvSpPr/>
          <p:nvPr/>
        </p:nvSpPr>
        <p:spPr>
          <a:xfrm>
            <a:off x="2020468" y="18357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C9F602-1AD0-4BDA-8723-99E66DE04B6A}"/>
                  </a:ext>
                </a:extLst>
              </p:cNvPr>
              <p:cNvSpPr txBox="1"/>
              <p:nvPr/>
            </p:nvSpPr>
            <p:spPr>
              <a:xfrm>
                <a:off x="1979015" y="1886584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C9F602-1AD0-4BDA-8723-99E66DE0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5" y="1886584"/>
                <a:ext cx="209904" cy="252570"/>
              </a:xfrm>
              <a:prstGeom prst="rect">
                <a:avLst/>
              </a:prstGeom>
              <a:blipFill>
                <a:blip r:embed="rId3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B275A6-870A-4EDC-8F8D-3844D7066C01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365908" y="2008505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0E4EE77-CA63-4F68-AE7B-3A240F1B626E}"/>
              </a:ext>
            </a:extLst>
          </p:cNvPr>
          <p:cNvSpPr/>
          <p:nvPr/>
        </p:nvSpPr>
        <p:spPr>
          <a:xfrm>
            <a:off x="2606645" y="239628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E19792-2D8F-4A45-A91C-375846ED69FA}"/>
                  </a:ext>
                </a:extLst>
              </p:cNvPr>
              <p:cNvSpPr txBox="1"/>
              <p:nvPr/>
            </p:nvSpPr>
            <p:spPr>
              <a:xfrm>
                <a:off x="2533400" y="243566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E19792-2D8F-4A45-A91C-375846ED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0" y="2435660"/>
                <a:ext cx="209904" cy="252570"/>
              </a:xfrm>
              <a:prstGeom prst="rect">
                <a:avLst/>
              </a:prstGeom>
              <a:blipFill>
                <a:blip r:embed="rId4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825CA0C8-4F5B-455D-9851-7C4B08DEBB8A}"/>
              </a:ext>
            </a:extLst>
          </p:cNvPr>
          <p:cNvSpPr/>
          <p:nvPr/>
        </p:nvSpPr>
        <p:spPr>
          <a:xfrm>
            <a:off x="2606645" y="291190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59905C-FB4B-44BD-99D6-A752BBC5BC88}"/>
                  </a:ext>
                </a:extLst>
              </p:cNvPr>
              <p:cNvSpPr txBox="1"/>
              <p:nvPr/>
            </p:nvSpPr>
            <p:spPr>
              <a:xfrm>
                <a:off x="2533400" y="295128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59905C-FB4B-44BD-99D6-A752BBC5B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0" y="2951282"/>
                <a:ext cx="209904" cy="252570"/>
              </a:xfrm>
              <a:prstGeom prst="rect">
                <a:avLst/>
              </a:prstGeom>
              <a:blipFill>
                <a:blip r:embed="rId5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7D42D2-EEA2-4476-A37A-1D7916BC41B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779365" y="2741723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1905CE0-4E46-405F-A276-382FEE14E2B3}"/>
              </a:ext>
            </a:extLst>
          </p:cNvPr>
          <p:cNvSpPr/>
          <p:nvPr/>
        </p:nvSpPr>
        <p:spPr>
          <a:xfrm>
            <a:off x="3208612" y="239945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A25F111-894B-4634-B658-A948A8F88C5B}"/>
              </a:ext>
            </a:extLst>
          </p:cNvPr>
          <p:cNvSpPr/>
          <p:nvPr/>
        </p:nvSpPr>
        <p:spPr>
          <a:xfrm>
            <a:off x="3208612" y="291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860DA4-651F-4EE0-9E32-52F8AAB6D87F}"/>
                  </a:ext>
                </a:extLst>
              </p:cNvPr>
              <p:cNvSpPr txBox="1"/>
              <p:nvPr/>
            </p:nvSpPr>
            <p:spPr>
              <a:xfrm>
                <a:off x="3202924" y="296151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860DA4-651F-4EE0-9E32-52F8AAB6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24" y="2961515"/>
                <a:ext cx="209904" cy="252570"/>
              </a:xfrm>
              <a:prstGeom prst="rect">
                <a:avLst/>
              </a:prstGeom>
              <a:blipFill>
                <a:blip r:embed="rId6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7B05CA-1E2F-4C0A-925A-D16FE30A10B4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3381332" y="2744898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0727D6CB-4A2D-4519-8829-19B8806D3E6A}"/>
              </a:ext>
            </a:extLst>
          </p:cNvPr>
          <p:cNvSpPr/>
          <p:nvPr/>
        </p:nvSpPr>
        <p:spPr>
          <a:xfrm>
            <a:off x="3812469" y="239437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DFC132-1508-4E11-932F-257EB8E19F09}"/>
                  </a:ext>
                </a:extLst>
              </p:cNvPr>
              <p:cNvSpPr txBox="1"/>
              <p:nvPr/>
            </p:nvSpPr>
            <p:spPr>
              <a:xfrm>
                <a:off x="3747103" y="243447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DFC132-1508-4E11-932F-257EB8E19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03" y="2434472"/>
                <a:ext cx="209904" cy="252570"/>
              </a:xfrm>
              <a:prstGeom prst="rect">
                <a:avLst/>
              </a:prstGeom>
              <a:blipFill>
                <a:blip r:embed="rId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FD02797E-F08F-4CC5-8766-606066B19D52}"/>
              </a:ext>
            </a:extLst>
          </p:cNvPr>
          <p:cNvSpPr/>
          <p:nvPr/>
        </p:nvSpPr>
        <p:spPr>
          <a:xfrm>
            <a:off x="3812469" y="291000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AD673-E987-4D72-A361-438778846CCC}"/>
                  </a:ext>
                </a:extLst>
              </p:cNvPr>
              <p:cNvSpPr txBox="1"/>
              <p:nvPr/>
            </p:nvSpPr>
            <p:spPr>
              <a:xfrm>
                <a:off x="3739224" y="294937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AD673-E987-4D72-A361-43877884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24" y="2949378"/>
                <a:ext cx="209904" cy="252570"/>
              </a:xfrm>
              <a:prstGeom prst="rect">
                <a:avLst/>
              </a:prstGeom>
              <a:blipFill>
                <a:blip r:embed="rId8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C73ED0-CABE-4DCD-BBD4-BB1741B3B5C5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3985189" y="2739819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831227F9-30AC-4B69-A58E-D6F17485994A}"/>
              </a:ext>
            </a:extLst>
          </p:cNvPr>
          <p:cNvSpPr/>
          <p:nvPr/>
        </p:nvSpPr>
        <p:spPr>
          <a:xfrm>
            <a:off x="4427231" y="183303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BF2F5C-25F5-4BEE-ADCD-A05D199BA34F}"/>
                  </a:ext>
                </a:extLst>
              </p:cNvPr>
              <p:cNvSpPr txBox="1"/>
              <p:nvPr/>
            </p:nvSpPr>
            <p:spPr>
              <a:xfrm>
                <a:off x="4396756" y="188455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BF2F5C-25F5-4BEE-ADCD-A05D199B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56" y="1884551"/>
                <a:ext cx="209904" cy="252570"/>
              </a:xfrm>
              <a:prstGeom prst="rect">
                <a:avLst/>
              </a:prstGeom>
              <a:blipFill>
                <a:blip r:embed="rId9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F361E0-0672-449A-A14F-6AFF01792285}"/>
              </a:ext>
            </a:extLst>
          </p:cNvPr>
          <p:cNvCxnSpPr>
            <a:cxnSpLocks/>
            <a:stCxn id="50" idx="6"/>
            <a:endCxn id="19" idx="2"/>
          </p:cNvCxnSpPr>
          <p:nvPr/>
        </p:nvCxnSpPr>
        <p:spPr>
          <a:xfrm>
            <a:off x="4157909" y="2005757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3F0055-E837-4A88-BB27-2F2A19556EE2}"/>
              </a:ext>
            </a:extLst>
          </p:cNvPr>
          <p:cNvCxnSpPr>
            <a:cxnSpLocks/>
            <a:stCxn id="45" idx="6"/>
            <a:endCxn id="10" idx="2"/>
          </p:cNvCxnSpPr>
          <p:nvPr/>
        </p:nvCxnSpPr>
        <p:spPr>
          <a:xfrm>
            <a:off x="2957036" y="2011477"/>
            <a:ext cx="251576" cy="56070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05D368-6D21-48D8-8497-FD50EB38CBF1}"/>
              </a:ext>
            </a:extLst>
          </p:cNvPr>
          <p:cNvCxnSpPr>
            <a:cxnSpLocks/>
            <a:stCxn id="34" idx="6"/>
            <a:endCxn id="14" idx="2"/>
          </p:cNvCxnSpPr>
          <p:nvPr/>
        </p:nvCxnSpPr>
        <p:spPr>
          <a:xfrm>
            <a:off x="3554052" y="2008505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1A0122-3A81-4205-AAD2-0D61A3F9AF2B}"/>
              </a:ext>
            </a:extLst>
          </p:cNvPr>
          <p:cNvCxnSpPr>
            <a:cxnSpLocks/>
            <a:stCxn id="5" idx="0"/>
            <a:endCxn id="45" idx="4"/>
          </p:cNvCxnSpPr>
          <p:nvPr/>
        </p:nvCxnSpPr>
        <p:spPr>
          <a:xfrm flipV="1">
            <a:off x="2779365" y="2184197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8BECFF-FA3B-4AC3-896D-F3F196E2A1FC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V="1">
            <a:off x="3381332" y="2181225"/>
            <a:ext cx="0" cy="2182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4823A0-F5C9-4350-A56E-E6777AE1D814}"/>
              </a:ext>
            </a:extLst>
          </p:cNvPr>
          <p:cNvCxnSpPr>
            <a:cxnSpLocks/>
            <a:stCxn id="14" idx="0"/>
            <a:endCxn id="50" idx="4"/>
          </p:cNvCxnSpPr>
          <p:nvPr/>
        </p:nvCxnSpPr>
        <p:spPr>
          <a:xfrm flipV="1">
            <a:off x="3985189" y="2178477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B646E68-21E0-408E-A95A-B62087627806}"/>
                  </a:ext>
                </a:extLst>
              </p:cNvPr>
              <p:cNvSpPr txBox="1"/>
              <p:nvPr/>
            </p:nvSpPr>
            <p:spPr>
              <a:xfrm>
                <a:off x="2799914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B646E68-21E0-408E-A95A-B62087627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14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297023-D2CA-4A57-9453-BB29BB086B8B}"/>
                  </a:ext>
                </a:extLst>
              </p:cNvPr>
              <p:cNvSpPr txBox="1"/>
              <p:nvPr/>
            </p:nvSpPr>
            <p:spPr>
              <a:xfrm>
                <a:off x="3389883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297023-D2CA-4A57-9453-BB29BB08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83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A171828-8A4E-444A-8EF6-98A11906E4F2}"/>
                  </a:ext>
                </a:extLst>
              </p:cNvPr>
              <p:cNvSpPr txBox="1"/>
              <p:nvPr/>
            </p:nvSpPr>
            <p:spPr>
              <a:xfrm>
                <a:off x="4016592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A171828-8A4E-444A-8EF6-98A11906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92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9679A3-A434-4450-BE3D-22F2DB3DF267}"/>
                  </a:ext>
                </a:extLst>
              </p:cNvPr>
              <p:cNvSpPr txBox="1"/>
              <p:nvPr/>
            </p:nvSpPr>
            <p:spPr>
              <a:xfrm>
                <a:off x="2399532" y="200338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9679A3-A434-4450-BE3D-22F2DB3DF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32" y="2003387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3A3428C-3706-4E21-B21F-2EBFE2CF97B4}"/>
                  </a:ext>
                </a:extLst>
              </p:cNvPr>
              <p:cNvSpPr txBox="1"/>
              <p:nvPr/>
            </p:nvSpPr>
            <p:spPr>
              <a:xfrm>
                <a:off x="2995163" y="199155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3A3428C-3706-4E21-B21F-2EBFE2CF9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63" y="1991559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1E07A0A-C87C-4533-8D92-D2FEFD1B9C03}"/>
                  </a:ext>
                </a:extLst>
              </p:cNvPr>
              <p:cNvSpPr txBox="1"/>
              <p:nvPr/>
            </p:nvSpPr>
            <p:spPr>
              <a:xfrm>
                <a:off x="3602565" y="200148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1E07A0A-C87C-4533-8D92-D2FEFD1B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5" y="2001487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EFDFCE-0749-4E4B-8C99-2A1DD0D9BEDA}"/>
                  </a:ext>
                </a:extLst>
              </p:cNvPr>
              <p:cNvSpPr txBox="1"/>
              <p:nvPr/>
            </p:nvSpPr>
            <p:spPr>
              <a:xfrm>
                <a:off x="4197792" y="1993056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EFDFCE-0749-4E4B-8C99-2A1DD0D9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792" y="1993056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1F51D362-104B-4635-A1A2-DC9D1CF3B44A}"/>
              </a:ext>
            </a:extLst>
          </p:cNvPr>
          <p:cNvSpPr/>
          <p:nvPr/>
        </p:nvSpPr>
        <p:spPr>
          <a:xfrm>
            <a:off x="3208612" y="18357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316D30A-F25B-4901-BD53-558A19D7F133}"/>
                  </a:ext>
                </a:extLst>
              </p:cNvPr>
              <p:cNvSpPr txBox="1"/>
              <p:nvPr/>
            </p:nvSpPr>
            <p:spPr>
              <a:xfrm>
                <a:off x="3253068" y="2502712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316D30A-F25B-4901-BD53-558A19D7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68" y="2502712"/>
                <a:ext cx="247119" cy="168379"/>
              </a:xfrm>
              <a:prstGeom prst="rect">
                <a:avLst/>
              </a:prstGeom>
              <a:blipFill>
                <a:blip r:embed="rId12"/>
                <a:stretch>
                  <a:fillRect l="-7500" t="-740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34EB356A-11A9-4B6B-9472-561549CAF627}"/>
              </a:ext>
            </a:extLst>
          </p:cNvPr>
          <p:cNvSpPr/>
          <p:nvPr/>
        </p:nvSpPr>
        <p:spPr>
          <a:xfrm>
            <a:off x="2907628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5826B06-AC7D-452E-BD2A-CF7B05189705}"/>
                  </a:ext>
                </a:extLst>
              </p:cNvPr>
              <p:cNvSpPr txBox="1"/>
              <p:nvPr/>
            </p:nvSpPr>
            <p:spPr>
              <a:xfrm>
                <a:off x="2957036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5826B06-AC7D-452E-BD2A-CF7B0518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36" y="3390575"/>
                <a:ext cx="209904" cy="2525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8564085-3B70-4535-B3BB-31B4B0B461CF}"/>
              </a:ext>
            </a:extLst>
          </p:cNvPr>
          <p:cNvCxnSpPr>
            <a:stCxn id="36" idx="0"/>
            <a:endCxn id="10" idx="3"/>
          </p:cNvCxnSpPr>
          <p:nvPr/>
        </p:nvCxnSpPr>
        <p:spPr>
          <a:xfrm rot="5400000" flipH="1" flipV="1">
            <a:off x="2843270" y="2931387"/>
            <a:ext cx="653008" cy="178853"/>
          </a:xfrm>
          <a:prstGeom prst="curvedConnector3">
            <a:avLst>
              <a:gd name="adj1" fmla="val 9521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1AF34D7-19D3-41FD-8A0D-BD7E58DD3D54}"/>
              </a:ext>
            </a:extLst>
          </p:cNvPr>
          <p:cNvSpPr/>
          <p:nvPr/>
        </p:nvSpPr>
        <p:spPr>
          <a:xfrm>
            <a:off x="2297880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AA5E75-CFDE-47CA-A5E4-7CC93C229191}"/>
                  </a:ext>
                </a:extLst>
              </p:cNvPr>
              <p:cNvSpPr txBox="1"/>
              <p:nvPr/>
            </p:nvSpPr>
            <p:spPr>
              <a:xfrm>
                <a:off x="2347288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AA5E75-CFDE-47CA-A5E4-7CC93C22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88" y="3390575"/>
                <a:ext cx="209904" cy="2525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1B01B66E-3C0E-425F-88D3-A785EC2D670F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5400000" flipH="1" flipV="1">
            <a:off x="2235826" y="2925909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C4D0B22-DF72-4F7F-A7D0-30548F40D559}"/>
              </a:ext>
            </a:extLst>
          </p:cNvPr>
          <p:cNvSpPr/>
          <p:nvPr/>
        </p:nvSpPr>
        <p:spPr>
          <a:xfrm>
            <a:off x="3525409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0671A-5B2E-4C75-8988-7C551C5C276E}"/>
                  </a:ext>
                </a:extLst>
              </p:cNvPr>
              <p:cNvSpPr txBox="1"/>
              <p:nvPr/>
            </p:nvSpPr>
            <p:spPr>
              <a:xfrm>
                <a:off x="3578308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0671A-5B2E-4C75-8988-7C551C5C2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308" y="3390575"/>
                <a:ext cx="209904" cy="2525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619B924-C2B6-4FD6-9DF0-6267A2345F1F}"/>
              </a:ext>
            </a:extLst>
          </p:cNvPr>
          <p:cNvCxnSpPr>
            <a:cxnSpLocks/>
            <a:stCxn id="42" idx="0"/>
            <a:endCxn id="14" idx="3"/>
          </p:cNvCxnSpPr>
          <p:nvPr/>
        </p:nvCxnSpPr>
        <p:spPr>
          <a:xfrm rot="5400000" flipH="1" flipV="1">
            <a:off x="3451550" y="2935810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E9BEFF-ECEC-4642-8CB3-039772CD39E5}"/>
              </a:ext>
            </a:extLst>
          </p:cNvPr>
          <p:cNvSpPr/>
          <p:nvPr/>
        </p:nvSpPr>
        <p:spPr>
          <a:xfrm>
            <a:off x="2611596" y="183875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9C475B-76AD-4751-ADE5-73B0D5BBB40E}"/>
                  </a:ext>
                </a:extLst>
              </p:cNvPr>
              <p:cNvSpPr txBox="1"/>
              <p:nvPr/>
            </p:nvSpPr>
            <p:spPr>
              <a:xfrm>
                <a:off x="2538351" y="1878134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9C475B-76AD-4751-ADE5-73B0D5BBB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351" y="1878134"/>
                <a:ext cx="209904" cy="252570"/>
              </a:xfrm>
              <a:prstGeom prst="rect">
                <a:avLst/>
              </a:prstGeom>
              <a:blipFill>
                <a:blip r:embed="rId15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84DA37-E939-400D-9C43-C4146ADB849F}"/>
                  </a:ext>
                </a:extLst>
              </p:cNvPr>
              <p:cNvSpPr txBox="1"/>
              <p:nvPr/>
            </p:nvSpPr>
            <p:spPr>
              <a:xfrm>
                <a:off x="3202924" y="1877950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84DA37-E939-400D-9C43-C4146ADB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24" y="1877950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2557D9-691A-4A22-8298-46DBD857C3F0}"/>
                  </a:ext>
                </a:extLst>
              </p:cNvPr>
              <p:cNvSpPr txBox="1"/>
              <p:nvPr/>
            </p:nvSpPr>
            <p:spPr>
              <a:xfrm>
                <a:off x="3380490" y="224049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2557D9-691A-4A22-8298-46DBD857C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90" y="2240491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696" r="-1304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18D72B4-AF6D-476F-8FE9-88CE29ACD9E9}"/>
                  </a:ext>
                </a:extLst>
              </p:cNvPr>
              <p:cNvSpPr txBox="1"/>
              <p:nvPr/>
            </p:nvSpPr>
            <p:spPr>
              <a:xfrm>
                <a:off x="2796615" y="2239056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18D72B4-AF6D-476F-8FE9-88CE29AC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5" y="2239056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696" r="-130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8C71BBB-71C4-4CB7-843C-5C69063034E5}"/>
              </a:ext>
            </a:extLst>
          </p:cNvPr>
          <p:cNvSpPr/>
          <p:nvPr/>
        </p:nvSpPr>
        <p:spPr>
          <a:xfrm>
            <a:off x="3812469" y="183303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131CF7-6BFD-4C93-A3D8-DD487F570CFD}"/>
                  </a:ext>
                </a:extLst>
              </p:cNvPr>
              <p:cNvSpPr txBox="1"/>
              <p:nvPr/>
            </p:nvSpPr>
            <p:spPr>
              <a:xfrm>
                <a:off x="3806781" y="1875202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131CF7-6BFD-4C93-A3D8-DD487F570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81" y="1875202"/>
                <a:ext cx="209904" cy="252570"/>
              </a:xfrm>
              <a:prstGeom prst="rect">
                <a:avLst/>
              </a:prstGeom>
              <a:blipFill>
                <a:blip r:embed="rId18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5563489-FBB0-41AD-9650-C89FF58B625B}"/>
                  </a:ext>
                </a:extLst>
              </p:cNvPr>
              <p:cNvSpPr txBox="1"/>
              <p:nvPr/>
            </p:nvSpPr>
            <p:spPr>
              <a:xfrm>
                <a:off x="3999245" y="2242198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5563489-FBB0-41AD-9650-C89FF58B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45" y="2242198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F8DDA37E-48ED-4D54-8B72-B544AE9FC05E}"/>
              </a:ext>
            </a:extLst>
          </p:cNvPr>
          <p:cNvSpPr/>
          <p:nvPr/>
        </p:nvSpPr>
        <p:spPr>
          <a:xfrm>
            <a:off x="2600605" y="81002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6012981-B379-4093-96CE-3535C9B306B3}"/>
              </a:ext>
            </a:extLst>
          </p:cNvPr>
          <p:cNvSpPr/>
          <p:nvPr/>
        </p:nvSpPr>
        <p:spPr>
          <a:xfrm>
            <a:off x="3202572" y="8028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4A952DD-6051-4C52-B8C3-2DCD29CA26F8}"/>
              </a:ext>
            </a:extLst>
          </p:cNvPr>
          <p:cNvSpPr/>
          <p:nvPr/>
        </p:nvSpPr>
        <p:spPr>
          <a:xfrm>
            <a:off x="3806781" y="8028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1357FD-7EB4-4E67-9CB6-8C72C24318A5}"/>
                  </a:ext>
                </a:extLst>
              </p:cNvPr>
              <p:cNvSpPr txBox="1"/>
              <p:nvPr/>
            </p:nvSpPr>
            <p:spPr>
              <a:xfrm>
                <a:off x="2527360" y="86170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1357FD-7EB4-4E67-9CB6-8C72C243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60" y="861703"/>
                <a:ext cx="209904" cy="252570"/>
              </a:xfrm>
              <a:prstGeom prst="rect">
                <a:avLst/>
              </a:prstGeom>
              <a:blipFill>
                <a:blip r:embed="rId19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42AD00-9423-4DDE-A20E-AF58F9D07DAF}"/>
                  </a:ext>
                </a:extLst>
              </p:cNvPr>
              <p:cNvSpPr txBox="1"/>
              <p:nvPr/>
            </p:nvSpPr>
            <p:spPr>
              <a:xfrm>
                <a:off x="3727397" y="8574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42AD00-9423-4DDE-A20E-AF58F9D0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97" y="857462"/>
                <a:ext cx="209904" cy="252570"/>
              </a:xfrm>
              <a:prstGeom prst="rect">
                <a:avLst/>
              </a:prstGeom>
              <a:blipFill>
                <a:blip r:embed="rId20"/>
                <a:stretch>
                  <a:fillRect r="-1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7D83CC6-F308-4580-BA6E-57C0734610E3}"/>
                  </a:ext>
                </a:extLst>
              </p:cNvPr>
              <p:cNvSpPr txBox="1"/>
              <p:nvPr/>
            </p:nvSpPr>
            <p:spPr>
              <a:xfrm>
                <a:off x="3182432" y="85981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7D83CC6-F308-4580-BA6E-57C07346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32" y="859818"/>
                <a:ext cx="209904" cy="252570"/>
              </a:xfrm>
              <a:prstGeom prst="rect">
                <a:avLst/>
              </a:prstGeom>
              <a:blipFill>
                <a:blip r:embed="rId21"/>
                <a:stretch>
                  <a:fillRect r="-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E186863-35EF-456F-89CD-703730BD1803}"/>
                  </a:ext>
                </a:extLst>
              </p:cNvPr>
              <p:cNvSpPr txBox="1"/>
              <p:nvPr/>
            </p:nvSpPr>
            <p:spPr>
              <a:xfrm>
                <a:off x="2664307" y="1359173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E186863-35EF-456F-89CD-703730BD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07" y="1359173"/>
                <a:ext cx="126125" cy="161583"/>
              </a:xfrm>
              <a:prstGeom prst="rect">
                <a:avLst/>
              </a:prstGeom>
              <a:blipFill>
                <a:blip r:embed="rId22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52D4C39-1DB4-4BA4-9A0D-372173F5B94F}"/>
                  </a:ext>
                </a:extLst>
              </p:cNvPr>
              <p:cNvSpPr txBox="1"/>
              <p:nvPr/>
            </p:nvSpPr>
            <p:spPr>
              <a:xfrm>
                <a:off x="3268832" y="1353016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52D4C39-1DB4-4BA4-9A0D-372173F5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32" y="1353016"/>
                <a:ext cx="126125" cy="161583"/>
              </a:xfrm>
              <a:prstGeom prst="rect">
                <a:avLst/>
              </a:prstGeom>
              <a:blipFill>
                <a:blip r:embed="rId23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EB6DAF8-CCE2-4D1E-BAE6-00727A7ABD64}"/>
                  </a:ext>
                </a:extLst>
              </p:cNvPr>
              <p:cNvSpPr txBox="1"/>
              <p:nvPr/>
            </p:nvSpPr>
            <p:spPr>
              <a:xfrm>
                <a:off x="3877327" y="1364292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EB6DAF8-CCE2-4D1E-BAE6-00727A7A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7" y="1364292"/>
                <a:ext cx="126125" cy="161583"/>
              </a:xfrm>
              <a:prstGeom prst="rect">
                <a:avLst/>
              </a:prstGeom>
              <a:blipFill>
                <a:blip r:embed="rId22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3B3E9AF-6503-4946-BD40-609CEB93566F}"/>
              </a:ext>
            </a:extLst>
          </p:cNvPr>
          <p:cNvCxnSpPr>
            <a:cxnSpLocks/>
            <a:stCxn id="45" idx="0"/>
            <a:endCxn id="53" idx="4"/>
          </p:cNvCxnSpPr>
          <p:nvPr/>
        </p:nvCxnSpPr>
        <p:spPr>
          <a:xfrm flipH="1" flipV="1">
            <a:off x="2773325" y="1155467"/>
            <a:ext cx="10991" cy="6832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4423902-87FE-4FAE-9668-423107521EDD}"/>
              </a:ext>
            </a:extLst>
          </p:cNvPr>
          <p:cNvCxnSpPr>
            <a:cxnSpLocks/>
            <a:stCxn id="34" idx="0"/>
            <a:endCxn id="54" idx="4"/>
          </p:cNvCxnSpPr>
          <p:nvPr/>
        </p:nvCxnSpPr>
        <p:spPr>
          <a:xfrm flipH="1" flipV="1">
            <a:off x="3375292" y="1148320"/>
            <a:ext cx="6040" cy="687465"/>
          </a:xfrm>
          <a:prstGeom prst="straightConnector1">
            <a:avLst/>
          </a:prstGeom>
          <a:ln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839E71-F85D-494B-B0E2-EFBDF5ED5877}"/>
              </a:ext>
            </a:extLst>
          </p:cNvPr>
          <p:cNvCxnSpPr>
            <a:cxnSpLocks/>
            <a:stCxn id="50" idx="0"/>
            <a:endCxn id="55" idx="4"/>
          </p:cNvCxnSpPr>
          <p:nvPr/>
        </p:nvCxnSpPr>
        <p:spPr>
          <a:xfrm flipH="1" flipV="1">
            <a:off x="3979501" y="1148320"/>
            <a:ext cx="5688" cy="68471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D78324F-122C-42F6-BD73-7C16506FBC3D}"/>
              </a:ext>
            </a:extLst>
          </p:cNvPr>
          <p:cNvSpPr/>
          <p:nvPr/>
        </p:nvSpPr>
        <p:spPr>
          <a:xfrm>
            <a:off x="2302392" y="142024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F7A032B-F253-42FC-A79A-2EFEDED7364C}"/>
                  </a:ext>
                </a:extLst>
              </p:cNvPr>
              <p:cNvSpPr txBox="1"/>
              <p:nvPr/>
            </p:nvSpPr>
            <p:spPr>
              <a:xfrm>
                <a:off x="2351800" y="146350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F7A032B-F253-42FC-A79A-2EFEDED7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0" y="1463507"/>
                <a:ext cx="209904" cy="2525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F5C5C4DF-95E2-4303-9A28-EC7667D4465A}"/>
              </a:ext>
            </a:extLst>
          </p:cNvPr>
          <p:cNvCxnSpPr>
            <a:cxnSpLocks/>
            <a:stCxn id="71" idx="0"/>
            <a:endCxn id="53" idx="3"/>
          </p:cNvCxnSpPr>
          <p:nvPr/>
        </p:nvCxnSpPr>
        <p:spPr>
          <a:xfrm rot="5400000" flipH="1" flipV="1">
            <a:off x="2405468" y="1174523"/>
            <a:ext cx="315371" cy="17608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9A65EF9-4534-4E99-8B47-CEFAC7919943}"/>
              </a:ext>
            </a:extLst>
          </p:cNvPr>
          <p:cNvCxnSpPr>
            <a:cxnSpLocks/>
            <a:stCxn id="81" idx="0"/>
            <a:endCxn id="54" idx="3"/>
          </p:cNvCxnSpPr>
          <p:nvPr/>
        </p:nvCxnSpPr>
        <p:spPr>
          <a:xfrm rot="5400000" flipH="1" flipV="1">
            <a:off x="2993235" y="1165786"/>
            <a:ext cx="327981" cy="191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FC40E7D3-A339-4563-838B-D6EB70806451}"/>
              </a:ext>
            </a:extLst>
          </p:cNvPr>
          <p:cNvSpPr/>
          <p:nvPr/>
        </p:nvSpPr>
        <p:spPr>
          <a:xfrm>
            <a:off x="2888569" y="142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32AC15-FEC8-4CF3-B5BC-013464079ED4}"/>
                  </a:ext>
                </a:extLst>
              </p:cNvPr>
              <p:cNvSpPr txBox="1"/>
              <p:nvPr/>
            </p:nvSpPr>
            <p:spPr>
              <a:xfrm>
                <a:off x="2937977" y="146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32AC15-FEC8-4CF3-B5BC-01346407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77" y="1468970"/>
                <a:ext cx="209904" cy="25257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椭圆 87">
            <a:extLst>
              <a:ext uri="{FF2B5EF4-FFF2-40B4-BE49-F238E27FC236}">
                <a16:creationId xmlns:a16="http://schemas.microsoft.com/office/drawing/2014/main" id="{38805296-47C8-43F7-AA6B-769EE8E08810}"/>
              </a:ext>
            </a:extLst>
          </p:cNvPr>
          <p:cNvSpPr/>
          <p:nvPr/>
        </p:nvSpPr>
        <p:spPr>
          <a:xfrm>
            <a:off x="3536175" y="142438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82F90F4-6E45-469D-9E0D-6307EA966457}"/>
                  </a:ext>
                </a:extLst>
              </p:cNvPr>
              <p:cNvSpPr txBox="1"/>
              <p:nvPr/>
            </p:nvSpPr>
            <p:spPr>
              <a:xfrm>
                <a:off x="3585583" y="1467639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82F90F4-6E45-469D-9E0D-6307EA96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83" y="1467639"/>
                <a:ext cx="209904" cy="2525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CE349E2-6B09-45F7-8B07-D6438CFFF133}"/>
              </a:ext>
            </a:extLst>
          </p:cNvPr>
          <p:cNvCxnSpPr>
            <a:cxnSpLocks/>
            <a:stCxn id="88" idx="0"/>
            <a:endCxn id="55" idx="3"/>
          </p:cNvCxnSpPr>
          <p:nvPr/>
        </p:nvCxnSpPr>
        <p:spPr>
          <a:xfrm rot="5400000" flipH="1" flipV="1">
            <a:off x="3619807" y="1186819"/>
            <a:ext cx="326650" cy="14847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1189</Words>
  <Application>Microsoft Office PowerPoint</Application>
  <PresentationFormat>宽屏</PresentationFormat>
  <Paragraphs>911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90</cp:revision>
  <dcterms:created xsi:type="dcterms:W3CDTF">2019-12-02T13:19:42Z</dcterms:created>
  <dcterms:modified xsi:type="dcterms:W3CDTF">2020-03-18T16:06:33Z</dcterms:modified>
</cp:coreProperties>
</file>