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8" autoAdjust="0"/>
  </p:normalViewPr>
  <p:slideViewPr>
    <p:cSldViewPr snapToGrid="0">
      <p:cViewPr>
        <p:scale>
          <a:sx n="300" d="100"/>
          <a:sy n="300" d="100"/>
        </p:scale>
        <p:origin x="-2202" y="-5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199</Words>
  <Application>Microsoft Office PowerPoint</Application>
  <PresentationFormat>宽屏</PresentationFormat>
  <Paragraphs>149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岱川 杨</cp:lastModifiedBy>
  <cp:revision>24</cp:revision>
  <dcterms:created xsi:type="dcterms:W3CDTF">2019-12-02T13:19:42Z</dcterms:created>
  <dcterms:modified xsi:type="dcterms:W3CDTF">2019-12-03T11:21:38Z</dcterms:modified>
</cp:coreProperties>
</file>