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9"/>
  </p:notesMasterIdLst>
  <p:sldIdLst>
    <p:sldId id="256" r:id="rId2"/>
    <p:sldId id="257" r:id="rId3"/>
    <p:sldId id="258" r:id="rId4"/>
    <p:sldId id="292" r:id="rId5"/>
    <p:sldId id="274" r:id="rId6"/>
    <p:sldId id="29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3500" type="screen16x9"/>
  <p:notesSz cx="6858000" cy="9144000"/>
  <p:embeddedFontLst>
    <p:embeddedFont>
      <p:font typeface="Didact Gothic" pitchFamily="2" charset="0"/>
      <p:regular r:id="rId40"/>
    </p:embeddedFont>
    <p:embeddedFont>
      <p:font typeface="Oswald" pitchFamily="2" charset="0"/>
      <p:regular r:id="rId41"/>
      <p:bold r:id="rId42"/>
    </p:embeddedFont>
    <p:embeddedFont>
      <p:font typeface="Questrial" pitchFamily="2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B84B1-905F-497D-9B82-5BBA18BE5D6F}">
  <a:tblStyle styleId="{D21B84B1-905F-497D-9B82-5BBA18BE5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90"/>
  </p:normalViewPr>
  <p:slideViewPr>
    <p:cSldViewPr snapToGrid="0">
      <p:cViewPr varScale="1">
        <p:scale>
          <a:sx n="196" d="100"/>
          <a:sy n="196" d="100"/>
        </p:scale>
        <p:origin x="216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5dab1a1ba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5dab1a1ba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60cfd110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60cfd110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62cd4f1b4_1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62cd4f1b4_1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62cd4f1b4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62cd4f1b4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62cd4f1b4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62cd4f1b4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62cd4f1b4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62cd4f1b4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62cd4f1b4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362cd4f1b4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7a835eac0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7a835eac0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7a835eac0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37a835eac0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60cfd110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60cfd110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5dab1a1b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35dab1a1b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5dab1a1b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5dab1a1b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60cfd110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60cfd110c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362cd4f1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362cd4f1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360cfd110c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360cfd110c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360cfd110c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360cfd110c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362cd4f1b4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362cd4f1b4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362cd4f1b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362cd4f1b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62cd4f1b4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62cd4f1b4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362cd4f1b4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362cd4f1b4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7a835ea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37a835ea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37a835eac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37a835eac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37a835eac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37a835eac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362cd4f1b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362cd4f1b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362cd4f1b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362cd4f1b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362cd4f1b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362cd4f1b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362cd4f1b4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362cd4f1b4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362cd4f1b4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362cd4f1b4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362cd4f1b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362cd4f1b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37a835eac0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37a835eac0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EFA1A4D-A7A8-B0AA-FD0A-4A83EB4D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dab1a1ba_0_122:notes">
            <a:extLst>
              <a:ext uri="{FF2B5EF4-FFF2-40B4-BE49-F238E27FC236}">
                <a16:creationId xmlns:a16="http://schemas.microsoft.com/office/drawing/2014/main" id="{DC431EA1-1A5F-3158-A289-5F2E717D0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dab1a1ba_0_122:notes">
            <a:extLst>
              <a:ext uri="{FF2B5EF4-FFF2-40B4-BE49-F238E27FC236}">
                <a16:creationId xmlns:a16="http://schemas.microsoft.com/office/drawing/2014/main" id="{AC9B2C00-BA48-B17E-714B-9F520A512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3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60cfd110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60cfd110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60cfd110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60cfd110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dab1a1b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dab1a1b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5dab1a1b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5dab1a1b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a835eac0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a835eac0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" name="Google Shape;11;p2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83" name="Google Shape;83;p1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57305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157305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157305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157305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5130200" y="1994848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8"/>
          </p:nvPr>
        </p:nvSpPr>
        <p:spPr>
          <a:xfrm>
            <a:off x="5130200" y="1609025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9" hasCustomPrompt="1"/>
          </p:nvPr>
        </p:nvSpPr>
        <p:spPr>
          <a:xfrm>
            <a:off x="4270375" y="18144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5130200" y="3465235"/>
            <a:ext cx="2376600" cy="45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5130200" y="3079413"/>
            <a:ext cx="2376600" cy="348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Questrial"/>
              <a:buNone/>
              <a:defRPr sz="23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5" hasCustomPrompt="1"/>
          </p:nvPr>
        </p:nvSpPr>
        <p:spPr>
          <a:xfrm>
            <a:off x="4270375" y="3284813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-1416525" y="2498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01" name="Google Shape;101;p14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767350" y="2103750"/>
            <a:ext cx="5660400" cy="8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1767350" y="3067713"/>
            <a:ext cx="3511800" cy="56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256466"/>
            <a:ext cx="837300" cy="49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-1416525" y="2498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09" name="Google Shape;109;p1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-1184975" y="-95352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15" name="Google Shape;115;p1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21" name="Google Shape;121;p1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34" name="Google Shape;134;p1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93575" y="962425"/>
            <a:ext cx="3885600" cy="99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893575" y="3581182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Crédits : Ce modèle de présentation a été créé par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comprenant des icônes de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" sz="13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des infographies et des images de </a:t>
            </a:r>
            <a:r>
              <a:rPr lang="fr" sz="13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893575" y="2632725"/>
            <a:ext cx="3885600" cy="8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 b="1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2"/>
          </p:nvPr>
        </p:nvSpPr>
        <p:spPr>
          <a:xfrm>
            <a:off x="893575" y="4276150"/>
            <a:ext cx="3885600" cy="2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3" name="Google Shape;143;p2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48" name="Google Shape;148;p2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1372400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18" name="Google Shape;18;p3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4575" y="2514388"/>
            <a:ext cx="5922600" cy="90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14575" y="3567538"/>
            <a:ext cx="3511800" cy="56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942975" y="1626953"/>
            <a:ext cx="837300" cy="492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/>
        </p:nvSpPr>
        <p:spPr>
          <a:xfrm>
            <a:off x="8005475" y="1626953"/>
            <a:ext cx="8373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sz="4000" b="1">
              <a:solidFill>
                <a:schemeClr val="accent4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" name="Google Shape;24;p3"/>
          <p:cNvSpPr/>
          <p:nvPr/>
        </p:nvSpPr>
        <p:spPr>
          <a:xfrm rot="5400000">
            <a:off x="6070500" y="2067750"/>
            <a:ext cx="4600200" cy="1005900"/>
          </a:xfrm>
          <a:prstGeom prst="round2SameRect">
            <a:avLst>
              <a:gd name="adj1" fmla="val 26066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36" name="Google Shape;36;p5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6332925" y="2174500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44" name="Google Shape;44;p6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0" name="Google Shape;50;p7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57" name="Google Shape;57;p8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63" name="Google Shape;63;p9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10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0" name="Google Shape;70;p10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6332925" y="-1118875"/>
            <a:ext cx="4260600" cy="4260600"/>
          </a:xfrm>
          <a:prstGeom prst="ellipse">
            <a:avLst/>
          </a:prstGeom>
          <a:gradFill>
            <a:gsLst>
              <a:gs pos="0">
                <a:srgbClr val="A264E3">
                  <a:alpha val="49411"/>
                </a:srgbClr>
              </a:gs>
              <a:gs pos="62000">
                <a:srgbClr val="E7E9F6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270450" y="270600"/>
            <a:ext cx="8603100" cy="4600800"/>
            <a:chOff x="270450" y="270600"/>
            <a:chExt cx="8603100" cy="4600800"/>
          </a:xfrm>
        </p:grpSpPr>
        <p:sp>
          <p:nvSpPr>
            <p:cNvPr id="76" name="Google Shape;76;p11"/>
            <p:cNvSpPr/>
            <p:nvPr/>
          </p:nvSpPr>
          <p:spPr>
            <a:xfrm>
              <a:off x="270450" y="270600"/>
              <a:ext cx="8603100" cy="4600800"/>
            </a:xfrm>
            <a:prstGeom prst="roundRect">
              <a:avLst>
                <a:gd name="adj" fmla="val 5731"/>
              </a:avLst>
            </a:prstGeom>
            <a:solidFill>
              <a:schemeClr val="accent4"/>
            </a:solidFill>
            <a:ln>
              <a:noFill/>
            </a:ln>
            <a:effectLst>
              <a:outerShdw blurRad="214313" dist="152400" dir="8220000" algn="bl" rotWithShape="0">
                <a:schemeClr val="accent3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5400000">
              <a:off x="6070500" y="2067750"/>
              <a:ext cx="4600200" cy="1005900"/>
            </a:xfrm>
            <a:prstGeom prst="round2SameRect">
              <a:avLst>
                <a:gd name="adj1" fmla="val 26066"/>
                <a:gd name="adj2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709150" y="1106125"/>
            <a:ext cx="6562800" cy="196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8.xml"/><Relationship Id="rId5" Type="http://schemas.openxmlformats.org/officeDocument/2006/relationships/slide" Target="slide31.xml"/><Relationship Id="rId4" Type="http://schemas.openxmlformats.org/officeDocument/2006/relationships/slide" Target="slide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942975" y="3691222"/>
            <a:ext cx="4392300" cy="390600"/>
          </a:xfrm>
          <a:prstGeom prst="roundRect">
            <a:avLst>
              <a:gd name="adj" fmla="val 23842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1571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2024.09 –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év</a:t>
            </a: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kezdő</a:t>
            </a:r>
            <a:r>
              <a:rPr lang="fr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r" sz="1500" dirty="0" err="1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projekt</a:t>
            </a:r>
            <a:endParaRPr sz="1500" dirty="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2" name="Google Shape;162;p2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5"/>
          <p:cNvSpPr/>
          <p:nvPr/>
        </p:nvSpPr>
        <p:spPr>
          <a:xfrm flipH="1">
            <a:off x="5549442" y="3718172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7" name="Google Shape;167;p25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" name="Google Shape;168;p25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69" name="Google Shape;169;p25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5"/>
          <p:cNvSpPr txBox="1">
            <a:spLocks noGrp="1"/>
          </p:cNvSpPr>
          <p:nvPr>
            <p:ph type="ctrTitle"/>
          </p:nvPr>
        </p:nvSpPr>
        <p:spPr>
          <a:xfrm>
            <a:off x="893575" y="1398250"/>
            <a:ext cx="5964900" cy="207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kezelő </a:t>
            </a:r>
            <a:r>
              <a:rPr lang="hu-HU" dirty="0" err="1"/>
              <a:t>Todo</a:t>
            </a:r>
            <a:r>
              <a:rPr lang="hu-HU" dirty="0"/>
              <a:t> App készítése és bemutatása</a:t>
            </a:r>
            <a:endParaRPr dirty="0"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1"/>
          </p:nvPr>
        </p:nvSpPr>
        <p:spPr>
          <a:xfrm>
            <a:off x="942975" y="3744172"/>
            <a:ext cx="3733800" cy="284700"/>
          </a:xfrm>
          <a:prstGeom prst="rect">
            <a:avLst/>
          </a:prstGeom>
        </p:spPr>
        <p:txBody>
          <a:bodyPr spcFirstLastPara="1" wrap="square" lIns="13715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Kis Richárd – 13.D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713275" y="1218300"/>
            <a:ext cx="67146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7" name="Google Shape;307;p31"/>
          <p:cNvGraphicFramePr/>
          <p:nvPr/>
        </p:nvGraphicFramePr>
        <p:xfrm>
          <a:off x="713263" y="121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7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Progrès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Notes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dans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2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est géante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3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a un beau nom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4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très grande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5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très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6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 est très éloignée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Nom de la tâche 7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une planète froide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08" name="Google Shape;308;p31"/>
          <p:cNvGrpSpPr/>
          <p:nvPr/>
        </p:nvGrpSpPr>
        <p:grpSpPr>
          <a:xfrm>
            <a:off x="2558075" y="1762224"/>
            <a:ext cx="2229275" cy="215400"/>
            <a:chOff x="2558075" y="1762224"/>
            <a:chExt cx="2229275" cy="215400"/>
          </a:xfrm>
        </p:grpSpPr>
        <p:sp>
          <p:nvSpPr>
            <p:cNvPr id="309" name="Google Shape;309;p31"/>
            <p:cNvSpPr/>
            <p:nvPr/>
          </p:nvSpPr>
          <p:spPr>
            <a:xfrm>
              <a:off x="2558075" y="1762224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960850" y="1762224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363625" y="1762224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766400" y="1762224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169175" y="1762224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571950" y="1762224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2558038" y="4278918"/>
            <a:ext cx="2229275" cy="215400"/>
            <a:chOff x="2558038" y="4278918"/>
            <a:chExt cx="2229275" cy="215400"/>
          </a:xfrm>
        </p:grpSpPr>
        <p:sp>
          <p:nvSpPr>
            <p:cNvPr id="316" name="Google Shape;316;p31"/>
            <p:cNvSpPr/>
            <p:nvPr/>
          </p:nvSpPr>
          <p:spPr>
            <a:xfrm>
              <a:off x="2558038" y="4278918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960813" y="4278918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363588" y="4278918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66363" y="4278918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169138" y="4278918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571913" y="4278918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2558038" y="3859469"/>
            <a:ext cx="2229275" cy="215400"/>
            <a:chOff x="2558038" y="3859469"/>
            <a:chExt cx="2229275" cy="215400"/>
          </a:xfrm>
        </p:grpSpPr>
        <p:sp>
          <p:nvSpPr>
            <p:cNvPr id="323" name="Google Shape;323;p31"/>
            <p:cNvSpPr/>
            <p:nvPr/>
          </p:nvSpPr>
          <p:spPr>
            <a:xfrm>
              <a:off x="2558038" y="3859469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2960813" y="3859469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363588" y="3859469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766363" y="3859469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169138" y="3859469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571913" y="3859469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1"/>
          <p:cNvGrpSpPr/>
          <p:nvPr/>
        </p:nvGrpSpPr>
        <p:grpSpPr>
          <a:xfrm>
            <a:off x="2558075" y="3440020"/>
            <a:ext cx="2229238" cy="215400"/>
            <a:chOff x="2558075" y="3440020"/>
            <a:chExt cx="2229238" cy="215400"/>
          </a:xfrm>
        </p:grpSpPr>
        <p:sp>
          <p:nvSpPr>
            <p:cNvPr id="330" name="Google Shape;330;p31"/>
            <p:cNvSpPr/>
            <p:nvPr/>
          </p:nvSpPr>
          <p:spPr>
            <a:xfrm>
              <a:off x="2558075" y="344002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960850" y="344002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3363625" y="344002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766400" y="344002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169175" y="344002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571913" y="344002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1"/>
          <p:cNvGrpSpPr/>
          <p:nvPr/>
        </p:nvGrpSpPr>
        <p:grpSpPr>
          <a:xfrm>
            <a:off x="2558038" y="3020571"/>
            <a:ext cx="2229275" cy="215400"/>
            <a:chOff x="2558038" y="3020571"/>
            <a:chExt cx="2229275" cy="215400"/>
          </a:xfrm>
        </p:grpSpPr>
        <p:sp>
          <p:nvSpPr>
            <p:cNvPr id="337" name="Google Shape;337;p31"/>
            <p:cNvSpPr/>
            <p:nvPr/>
          </p:nvSpPr>
          <p:spPr>
            <a:xfrm>
              <a:off x="2558038" y="3020571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2960813" y="3020571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3363588" y="3020571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766363" y="3020571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4169138" y="3020571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4571913" y="3020571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2558038" y="2181673"/>
            <a:ext cx="2229275" cy="215400"/>
            <a:chOff x="2558038" y="2181673"/>
            <a:chExt cx="2229275" cy="215400"/>
          </a:xfrm>
        </p:grpSpPr>
        <p:sp>
          <p:nvSpPr>
            <p:cNvPr id="344" name="Google Shape;344;p31"/>
            <p:cNvSpPr/>
            <p:nvPr/>
          </p:nvSpPr>
          <p:spPr>
            <a:xfrm>
              <a:off x="2558038" y="2181673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2960813" y="2181673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3363588" y="2181673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3766363" y="2181673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169138" y="2181673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571913" y="2181673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2558075" y="2601122"/>
            <a:ext cx="2229238" cy="215400"/>
            <a:chOff x="2558075" y="2601122"/>
            <a:chExt cx="2229238" cy="215400"/>
          </a:xfrm>
        </p:grpSpPr>
        <p:sp>
          <p:nvSpPr>
            <p:cNvPr id="351" name="Google Shape;351;p31"/>
            <p:cNvSpPr/>
            <p:nvPr/>
          </p:nvSpPr>
          <p:spPr>
            <a:xfrm>
              <a:off x="2558075" y="2601122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960850" y="2601122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363625" y="2601122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3766400" y="2601122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4169175" y="2601122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4571913" y="2601122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358" name="Google Shape;358;p31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9" name="Google Shape;359;p31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0" name="Google Shape;360;p31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1" name="Google Shape;361;p31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713275" y="1541225"/>
            <a:ext cx="6714600" cy="431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9" name="Google Shape;369;p32"/>
          <p:cNvGraphicFramePr/>
          <p:nvPr/>
        </p:nvGraphicFramePr>
        <p:xfrm>
          <a:off x="713200" y="153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1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6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Nom du projet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Tâches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Priorité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Début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progrès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30 %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54 %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21 %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5 %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38 %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01/08/2022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30/08/2022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42 %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70" name="Google Shape;370;p32"/>
          <p:cNvGrpSpPr/>
          <p:nvPr/>
        </p:nvGrpSpPr>
        <p:grpSpPr>
          <a:xfrm>
            <a:off x="1989450" y="2426275"/>
            <a:ext cx="972800" cy="215400"/>
            <a:chOff x="1989450" y="2426275"/>
            <a:chExt cx="972800" cy="215400"/>
          </a:xfrm>
        </p:grpSpPr>
        <p:sp>
          <p:nvSpPr>
            <p:cNvPr id="371" name="Google Shape;371;p32"/>
            <p:cNvSpPr/>
            <p:nvPr/>
          </p:nvSpPr>
          <p:spPr>
            <a:xfrm>
              <a:off x="1989450" y="242627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368150" y="242627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2746850" y="242627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2"/>
          <p:cNvGrpSpPr/>
          <p:nvPr/>
        </p:nvGrpSpPr>
        <p:grpSpPr>
          <a:xfrm>
            <a:off x="713225" y="1157450"/>
            <a:ext cx="765600" cy="215400"/>
            <a:chOff x="713225" y="1157450"/>
            <a:chExt cx="765600" cy="215400"/>
          </a:xfrm>
        </p:grpSpPr>
        <p:sp>
          <p:nvSpPr>
            <p:cNvPr id="375" name="Google Shape;375;p32"/>
            <p:cNvSpPr txBox="1"/>
            <p:nvPr/>
          </p:nvSpPr>
          <p:spPr>
            <a:xfrm>
              <a:off x="928625" y="1157450"/>
              <a:ext cx="550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Faible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13225" y="11574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2"/>
          <p:cNvGrpSpPr/>
          <p:nvPr/>
        </p:nvGrpSpPr>
        <p:grpSpPr>
          <a:xfrm>
            <a:off x="6645025" y="1157450"/>
            <a:ext cx="782700" cy="215400"/>
            <a:chOff x="6645025" y="1157450"/>
            <a:chExt cx="782700" cy="215400"/>
          </a:xfrm>
        </p:grpSpPr>
        <p:sp>
          <p:nvSpPr>
            <p:cNvPr id="378" name="Google Shape;378;p32"/>
            <p:cNvSpPr txBox="1"/>
            <p:nvPr/>
          </p:nvSpPr>
          <p:spPr>
            <a:xfrm>
              <a:off x="6860425" y="1157450"/>
              <a:ext cx="567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Haute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6645025" y="11574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2"/>
          <p:cNvGrpSpPr/>
          <p:nvPr/>
        </p:nvGrpSpPr>
        <p:grpSpPr>
          <a:xfrm>
            <a:off x="3471225" y="1157450"/>
            <a:ext cx="1008900" cy="215400"/>
            <a:chOff x="3471225" y="1157450"/>
            <a:chExt cx="1008900" cy="215400"/>
          </a:xfrm>
        </p:grpSpPr>
        <p:sp>
          <p:nvSpPr>
            <p:cNvPr id="381" name="Google Shape;381;p32"/>
            <p:cNvSpPr txBox="1"/>
            <p:nvPr/>
          </p:nvSpPr>
          <p:spPr>
            <a:xfrm>
              <a:off x="3686625" y="1157450"/>
              <a:ext cx="793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Moyenne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471225" y="11574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2"/>
          <p:cNvGrpSpPr/>
          <p:nvPr/>
        </p:nvGrpSpPr>
        <p:grpSpPr>
          <a:xfrm>
            <a:off x="1989450" y="4303250"/>
            <a:ext cx="972800" cy="215400"/>
            <a:chOff x="1989450" y="4303250"/>
            <a:chExt cx="972800" cy="215400"/>
          </a:xfrm>
        </p:grpSpPr>
        <p:sp>
          <p:nvSpPr>
            <p:cNvPr id="384" name="Google Shape;384;p32"/>
            <p:cNvSpPr/>
            <p:nvPr/>
          </p:nvSpPr>
          <p:spPr>
            <a:xfrm>
              <a:off x="1989450" y="43032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2368150" y="43032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2746850" y="43032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2"/>
          <p:cNvGrpSpPr/>
          <p:nvPr/>
        </p:nvGrpSpPr>
        <p:grpSpPr>
          <a:xfrm>
            <a:off x="1989450" y="3927855"/>
            <a:ext cx="972800" cy="215400"/>
            <a:chOff x="1989450" y="3927855"/>
            <a:chExt cx="972800" cy="215400"/>
          </a:xfrm>
        </p:grpSpPr>
        <p:sp>
          <p:nvSpPr>
            <p:cNvPr id="388" name="Google Shape;388;p32"/>
            <p:cNvSpPr/>
            <p:nvPr/>
          </p:nvSpPr>
          <p:spPr>
            <a:xfrm>
              <a:off x="1989450" y="392785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2368150" y="392785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2746850" y="392785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2"/>
          <p:cNvGrpSpPr/>
          <p:nvPr/>
        </p:nvGrpSpPr>
        <p:grpSpPr>
          <a:xfrm>
            <a:off x="1989450" y="3552460"/>
            <a:ext cx="972800" cy="215400"/>
            <a:chOff x="1989450" y="3552460"/>
            <a:chExt cx="972800" cy="215400"/>
          </a:xfrm>
        </p:grpSpPr>
        <p:sp>
          <p:nvSpPr>
            <p:cNvPr id="392" name="Google Shape;392;p32"/>
            <p:cNvSpPr/>
            <p:nvPr/>
          </p:nvSpPr>
          <p:spPr>
            <a:xfrm>
              <a:off x="1989450" y="355246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2368150" y="355246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746850" y="355246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2"/>
          <p:cNvGrpSpPr/>
          <p:nvPr/>
        </p:nvGrpSpPr>
        <p:grpSpPr>
          <a:xfrm>
            <a:off x="1989450" y="3177065"/>
            <a:ext cx="972800" cy="215400"/>
            <a:chOff x="1989450" y="3177065"/>
            <a:chExt cx="972800" cy="215400"/>
          </a:xfrm>
        </p:grpSpPr>
        <p:sp>
          <p:nvSpPr>
            <p:cNvPr id="396" name="Google Shape;396;p32"/>
            <p:cNvSpPr/>
            <p:nvPr/>
          </p:nvSpPr>
          <p:spPr>
            <a:xfrm>
              <a:off x="1989450" y="317706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368150" y="317706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746850" y="317706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2"/>
          <p:cNvGrpSpPr/>
          <p:nvPr/>
        </p:nvGrpSpPr>
        <p:grpSpPr>
          <a:xfrm>
            <a:off x="1989450" y="2801670"/>
            <a:ext cx="972800" cy="215400"/>
            <a:chOff x="1989450" y="2801670"/>
            <a:chExt cx="972800" cy="215400"/>
          </a:xfrm>
        </p:grpSpPr>
        <p:sp>
          <p:nvSpPr>
            <p:cNvPr id="400" name="Google Shape;400;p32"/>
            <p:cNvSpPr/>
            <p:nvPr/>
          </p:nvSpPr>
          <p:spPr>
            <a:xfrm>
              <a:off x="1989450" y="280167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368150" y="280167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746850" y="280167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5514575" y="2426275"/>
            <a:ext cx="1308600" cy="215400"/>
            <a:chOff x="5514575" y="2426275"/>
            <a:chExt cx="1308600" cy="215400"/>
          </a:xfrm>
        </p:grpSpPr>
        <p:sp>
          <p:nvSpPr>
            <p:cNvPr id="404" name="Google Shape;404;p32"/>
            <p:cNvSpPr/>
            <p:nvPr/>
          </p:nvSpPr>
          <p:spPr>
            <a:xfrm>
              <a:off x="5514575" y="2426275"/>
              <a:ext cx="13086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514575" y="2426275"/>
              <a:ext cx="3927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2"/>
          <p:cNvGrpSpPr/>
          <p:nvPr/>
        </p:nvGrpSpPr>
        <p:grpSpPr>
          <a:xfrm>
            <a:off x="5514575" y="4303250"/>
            <a:ext cx="1308600" cy="215400"/>
            <a:chOff x="5514575" y="4303250"/>
            <a:chExt cx="1308600" cy="215400"/>
          </a:xfrm>
        </p:grpSpPr>
        <p:sp>
          <p:nvSpPr>
            <p:cNvPr id="407" name="Google Shape;407;p32"/>
            <p:cNvSpPr/>
            <p:nvPr/>
          </p:nvSpPr>
          <p:spPr>
            <a:xfrm>
              <a:off x="5514575" y="4303250"/>
              <a:ext cx="13086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514575" y="4303250"/>
              <a:ext cx="5673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2"/>
          <p:cNvGrpSpPr/>
          <p:nvPr/>
        </p:nvGrpSpPr>
        <p:grpSpPr>
          <a:xfrm>
            <a:off x="5514575" y="3927850"/>
            <a:ext cx="1308600" cy="215405"/>
            <a:chOff x="5514575" y="3927850"/>
            <a:chExt cx="1308600" cy="215405"/>
          </a:xfrm>
        </p:grpSpPr>
        <p:sp>
          <p:nvSpPr>
            <p:cNvPr id="410" name="Google Shape;410;p32"/>
            <p:cNvSpPr/>
            <p:nvPr/>
          </p:nvSpPr>
          <p:spPr>
            <a:xfrm>
              <a:off x="5514575" y="3927855"/>
              <a:ext cx="13086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5514575" y="3927850"/>
              <a:ext cx="48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2"/>
          <p:cNvGrpSpPr/>
          <p:nvPr/>
        </p:nvGrpSpPr>
        <p:grpSpPr>
          <a:xfrm>
            <a:off x="5514575" y="3552450"/>
            <a:ext cx="1308600" cy="215410"/>
            <a:chOff x="5514575" y="3552450"/>
            <a:chExt cx="1308600" cy="215410"/>
          </a:xfrm>
        </p:grpSpPr>
        <p:sp>
          <p:nvSpPr>
            <p:cNvPr id="413" name="Google Shape;413;p32"/>
            <p:cNvSpPr/>
            <p:nvPr/>
          </p:nvSpPr>
          <p:spPr>
            <a:xfrm>
              <a:off x="5514575" y="3552460"/>
              <a:ext cx="13086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514575" y="3552450"/>
              <a:ext cx="660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2"/>
          <p:cNvGrpSpPr/>
          <p:nvPr/>
        </p:nvGrpSpPr>
        <p:grpSpPr>
          <a:xfrm>
            <a:off x="5514575" y="3177065"/>
            <a:ext cx="1308600" cy="215410"/>
            <a:chOff x="5514575" y="3177065"/>
            <a:chExt cx="1308600" cy="215410"/>
          </a:xfrm>
        </p:grpSpPr>
        <p:sp>
          <p:nvSpPr>
            <p:cNvPr id="416" name="Google Shape;416;p32"/>
            <p:cNvSpPr/>
            <p:nvPr/>
          </p:nvSpPr>
          <p:spPr>
            <a:xfrm>
              <a:off x="5514575" y="3177065"/>
              <a:ext cx="13086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514575" y="3177075"/>
              <a:ext cx="2775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2"/>
          <p:cNvGrpSpPr/>
          <p:nvPr/>
        </p:nvGrpSpPr>
        <p:grpSpPr>
          <a:xfrm>
            <a:off x="5514575" y="2801670"/>
            <a:ext cx="1308600" cy="215405"/>
            <a:chOff x="5514575" y="2801670"/>
            <a:chExt cx="1308600" cy="215405"/>
          </a:xfrm>
        </p:grpSpPr>
        <p:sp>
          <p:nvSpPr>
            <p:cNvPr id="419" name="Google Shape;419;p32"/>
            <p:cNvSpPr/>
            <p:nvPr/>
          </p:nvSpPr>
          <p:spPr>
            <a:xfrm>
              <a:off x="5514575" y="2801670"/>
              <a:ext cx="13086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514575" y="2801675"/>
              <a:ext cx="7227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422" name="Google Shape;422;p3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32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4" name="Google Shape;424;p32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5" name="Google Shape;425;p32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713275" y="2310500"/>
            <a:ext cx="6714600" cy="37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3"/>
          <p:cNvSpPr txBox="1"/>
          <p:nvPr/>
        </p:nvSpPr>
        <p:spPr>
          <a:xfrm>
            <a:off x="4514725" y="1219575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Objectifs principaux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713225" y="1219575"/>
            <a:ext cx="326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Description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13225" y="1666875"/>
            <a:ext cx="3265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Mercure est la planète la plus proche du Soleil et la plus petite du système solaire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4466125" y="1666875"/>
            <a:ext cx="29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géante gazeuse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possède des anneaux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437" name="Google Shape;437;p33"/>
          <p:cNvGraphicFramePr/>
          <p:nvPr/>
        </p:nvGraphicFramePr>
        <p:xfrm>
          <a:off x="713200" y="2310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Tâches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Début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Budget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300 $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126 $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540 $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200 $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750 $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Google Shape;438;p33"/>
          <p:cNvSpPr/>
          <p:nvPr/>
        </p:nvSpPr>
        <p:spPr>
          <a:xfrm>
            <a:off x="826300" y="276436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826300" y="4265613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826300" y="3890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826300" y="3514988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3"/>
          <p:cNvSpPr/>
          <p:nvPr/>
        </p:nvSpPr>
        <p:spPr>
          <a:xfrm>
            <a:off x="826300" y="31396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444" name="Google Shape;444;p33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5" name="Google Shape;445;p33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6" name="Google Shape;446;p33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7" name="Google Shape;447;p33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713275" y="1300975"/>
            <a:ext cx="6714600" cy="419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54" name="Google Shape;454;p34"/>
          <p:cNvGraphicFramePr/>
          <p:nvPr/>
        </p:nvGraphicFramePr>
        <p:xfrm>
          <a:off x="713225" y="130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00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</a:t>
                      </a:r>
                      <a:endParaRPr sz="21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Priorité</a:t>
                      </a:r>
                      <a:endParaRPr sz="21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Début</a:t>
                      </a:r>
                      <a:endParaRPr sz="21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</a:t>
                      </a:r>
                      <a:endParaRPr sz="21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Progrès</a:t>
                      </a:r>
                      <a:endParaRPr sz="21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Budget</a:t>
                      </a:r>
                      <a:endParaRPr sz="21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59 %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570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61 %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1,600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08/07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10 %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850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41 %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31/07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33 %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01/08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04/08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26 %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950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5" name="Google Shape;455;p34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4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457" name="Google Shape;457;p34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8" name="Google Shape;458;p34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9" name="Google Shape;459;p34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34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461" name="Google Shape;461;p34"/>
          <p:cNvGrpSpPr/>
          <p:nvPr/>
        </p:nvGrpSpPr>
        <p:grpSpPr>
          <a:xfrm>
            <a:off x="4966625" y="1852925"/>
            <a:ext cx="854152" cy="215400"/>
            <a:chOff x="4966625" y="1852925"/>
            <a:chExt cx="854152" cy="215400"/>
          </a:xfrm>
        </p:grpSpPr>
        <p:sp>
          <p:nvSpPr>
            <p:cNvPr id="462" name="Google Shape;462;p34"/>
            <p:cNvSpPr/>
            <p:nvPr/>
          </p:nvSpPr>
          <p:spPr>
            <a:xfrm>
              <a:off x="4966625" y="1852925"/>
              <a:ext cx="854152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4966625" y="1852925"/>
              <a:ext cx="4980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4"/>
          <p:cNvGrpSpPr/>
          <p:nvPr/>
        </p:nvGrpSpPr>
        <p:grpSpPr>
          <a:xfrm>
            <a:off x="4966625" y="4251825"/>
            <a:ext cx="854152" cy="215408"/>
            <a:chOff x="4966625" y="4251825"/>
            <a:chExt cx="854152" cy="215408"/>
          </a:xfrm>
        </p:grpSpPr>
        <p:sp>
          <p:nvSpPr>
            <p:cNvPr id="465" name="Google Shape;465;p34"/>
            <p:cNvSpPr/>
            <p:nvPr/>
          </p:nvSpPr>
          <p:spPr>
            <a:xfrm>
              <a:off x="4966625" y="4251833"/>
              <a:ext cx="854152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966625" y="4251825"/>
              <a:ext cx="2172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4966625" y="3772050"/>
            <a:ext cx="854152" cy="215402"/>
            <a:chOff x="4966625" y="3772050"/>
            <a:chExt cx="854152" cy="215402"/>
          </a:xfrm>
        </p:grpSpPr>
        <p:sp>
          <p:nvSpPr>
            <p:cNvPr id="468" name="Google Shape;468;p34"/>
            <p:cNvSpPr/>
            <p:nvPr/>
          </p:nvSpPr>
          <p:spPr>
            <a:xfrm>
              <a:off x="4966625" y="3772052"/>
              <a:ext cx="854152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966625" y="3772050"/>
              <a:ext cx="2928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4"/>
          <p:cNvGrpSpPr/>
          <p:nvPr/>
        </p:nvGrpSpPr>
        <p:grpSpPr>
          <a:xfrm>
            <a:off x="4966625" y="3292270"/>
            <a:ext cx="854152" cy="215405"/>
            <a:chOff x="4966625" y="3292270"/>
            <a:chExt cx="854152" cy="215405"/>
          </a:xfrm>
        </p:grpSpPr>
        <p:sp>
          <p:nvSpPr>
            <p:cNvPr id="471" name="Google Shape;471;p34"/>
            <p:cNvSpPr/>
            <p:nvPr/>
          </p:nvSpPr>
          <p:spPr>
            <a:xfrm>
              <a:off x="4966625" y="3292270"/>
              <a:ext cx="854152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966625" y="3292275"/>
              <a:ext cx="3600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4"/>
          <p:cNvGrpSpPr/>
          <p:nvPr/>
        </p:nvGrpSpPr>
        <p:grpSpPr>
          <a:xfrm>
            <a:off x="4966625" y="2812488"/>
            <a:ext cx="854152" cy="215412"/>
            <a:chOff x="4966625" y="2812488"/>
            <a:chExt cx="854152" cy="215412"/>
          </a:xfrm>
        </p:grpSpPr>
        <p:sp>
          <p:nvSpPr>
            <p:cNvPr id="474" name="Google Shape;474;p34"/>
            <p:cNvSpPr/>
            <p:nvPr/>
          </p:nvSpPr>
          <p:spPr>
            <a:xfrm>
              <a:off x="4966625" y="2812488"/>
              <a:ext cx="854152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966625" y="2812500"/>
              <a:ext cx="83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4"/>
          <p:cNvGrpSpPr/>
          <p:nvPr/>
        </p:nvGrpSpPr>
        <p:grpSpPr>
          <a:xfrm>
            <a:off x="4966625" y="2332700"/>
            <a:ext cx="854152" cy="215407"/>
            <a:chOff x="4966625" y="2332700"/>
            <a:chExt cx="854152" cy="215407"/>
          </a:xfrm>
        </p:grpSpPr>
        <p:sp>
          <p:nvSpPr>
            <p:cNvPr id="477" name="Google Shape;477;p34"/>
            <p:cNvSpPr/>
            <p:nvPr/>
          </p:nvSpPr>
          <p:spPr>
            <a:xfrm>
              <a:off x="4966625" y="2332707"/>
              <a:ext cx="854152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4966625" y="2332700"/>
              <a:ext cx="5328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1828600" y="1852900"/>
            <a:ext cx="835638" cy="215400"/>
            <a:chOff x="1828600" y="1852900"/>
            <a:chExt cx="835638" cy="215400"/>
          </a:xfrm>
        </p:grpSpPr>
        <p:sp>
          <p:nvSpPr>
            <p:cNvPr id="480" name="Google Shape;480;p34"/>
            <p:cNvSpPr/>
            <p:nvPr/>
          </p:nvSpPr>
          <p:spPr>
            <a:xfrm>
              <a:off x="1828600" y="18529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138719" y="185290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448838" y="18529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1828600" y="4251825"/>
            <a:ext cx="835638" cy="215400"/>
            <a:chOff x="1828600" y="4251825"/>
            <a:chExt cx="835638" cy="215400"/>
          </a:xfrm>
        </p:grpSpPr>
        <p:sp>
          <p:nvSpPr>
            <p:cNvPr id="484" name="Google Shape;484;p34"/>
            <p:cNvSpPr/>
            <p:nvPr/>
          </p:nvSpPr>
          <p:spPr>
            <a:xfrm>
              <a:off x="1828600" y="42518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138719" y="42518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448838" y="425182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4"/>
          <p:cNvGrpSpPr/>
          <p:nvPr/>
        </p:nvGrpSpPr>
        <p:grpSpPr>
          <a:xfrm>
            <a:off x="1828600" y="3772040"/>
            <a:ext cx="835638" cy="215400"/>
            <a:chOff x="1828600" y="3772040"/>
            <a:chExt cx="835638" cy="215400"/>
          </a:xfrm>
        </p:grpSpPr>
        <p:sp>
          <p:nvSpPr>
            <p:cNvPr id="488" name="Google Shape;488;p34"/>
            <p:cNvSpPr/>
            <p:nvPr/>
          </p:nvSpPr>
          <p:spPr>
            <a:xfrm>
              <a:off x="1828600" y="377204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2138719" y="377204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2448838" y="377204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4"/>
          <p:cNvGrpSpPr/>
          <p:nvPr/>
        </p:nvGrpSpPr>
        <p:grpSpPr>
          <a:xfrm>
            <a:off x="1828600" y="3292255"/>
            <a:ext cx="835638" cy="215400"/>
            <a:chOff x="1828600" y="3292255"/>
            <a:chExt cx="835638" cy="215400"/>
          </a:xfrm>
        </p:grpSpPr>
        <p:sp>
          <p:nvSpPr>
            <p:cNvPr id="492" name="Google Shape;492;p34"/>
            <p:cNvSpPr/>
            <p:nvPr/>
          </p:nvSpPr>
          <p:spPr>
            <a:xfrm>
              <a:off x="1828600" y="329225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138719" y="329225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448838" y="329225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4"/>
          <p:cNvGrpSpPr/>
          <p:nvPr/>
        </p:nvGrpSpPr>
        <p:grpSpPr>
          <a:xfrm>
            <a:off x="1828600" y="2812470"/>
            <a:ext cx="835638" cy="215400"/>
            <a:chOff x="1828600" y="2812470"/>
            <a:chExt cx="835638" cy="215400"/>
          </a:xfrm>
        </p:grpSpPr>
        <p:sp>
          <p:nvSpPr>
            <p:cNvPr id="496" name="Google Shape;496;p34"/>
            <p:cNvSpPr/>
            <p:nvPr/>
          </p:nvSpPr>
          <p:spPr>
            <a:xfrm>
              <a:off x="1828600" y="281247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138719" y="281247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448838" y="281247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4"/>
          <p:cNvGrpSpPr/>
          <p:nvPr/>
        </p:nvGrpSpPr>
        <p:grpSpPr>
          <a:xfrm>
            <a:off x="1828600" y="2332685"/>
            <a:ext cx="835638" cy="215400"/>
            <a:chOff x="1828600" y="2332685"/>
            <a:chExt cx="835638" cy="215400"/>
          </a:xfrm>
        </p:grpSpPr>
        <p:sp>
          <p:nvSpPr>
            <p:cNvPr id="500" name="Google Shape;500;p34"/>
            <p:cNvSpPr/>
            <p:nvPr/>
          </p:nvSpPr>
          <p:spPr>
            <a:xfrm>
              <a:off x="1828600" y="233268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2138719" y="233268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448838" y="233268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713225" y="1173150"/>
            <a:ext cx="67146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10" name="Google Shape;510;p35"/>
          <p:cNvGraphicFramePr/>
          <p:nvPr/>
        </p:nvGraphicFramePr>
        <p:xfrm>
          <a:off x="713225" y="11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Équipe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Priorité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Début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Marketing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Haute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Ventes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Faible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Conception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Haute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08/07/2022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Commercial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Haute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Création de contenu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Moyenne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31/07/2022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Ressources humaines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Moyenne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01/08/2022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04/08/2022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1" name="Google Shape;511;p35"/>
          <p:cNvSpPr/>
          <p:nvPr/>
        </p:nvSpPr>
        <p:spPr>
          <a:xfrm>
            <a:off x="4413825" y="175606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4413825" y="424301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5"/>
          <p:cNvSpPr/>
          <p:nvPr/>
        </p:nvSpPr>
        <p:spPr>
          <a:xfrm>
            <a:off x="4413825" y="374562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4413825" y="3248232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4413825" y="275084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5"/>
          <p:cNvSpPr/>
          <p:nvPr/>
        </p:nvSpPr>
        <p:spPr>
          <a:xfrm>
            <a:off x="4413825" y="2253453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518" name="Google Shape;518;p3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9" name="Google Shape;519;p35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0" name="Google Shape;520;p35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1" name="Google Shape;521;p35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13225" y="1187275"/>
            <a:ext cx="6714600" cy="447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29" name="Google Shape;529;p36"/>
          <p:cNvGraphicFramePr/>
          <p:nvPr/>
        </p:nvGraphicFramePr>
        <p:xfrm>
          <a:off x="713225" y="1187263"/>
          <a:ext cx="6714625" cy="341217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6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Priorité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Assignée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Tâches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Début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Jean Matisse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11:30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Bernadette Dumas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11:30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13:00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Charles Truffaut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13:00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14:30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Jules Beaufoy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14:30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15:45</a:t>
                      </a:r>
                      <a:endParaRPr/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Antoine Tautou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15:45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Aimée Garnier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17:30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Danielle Escoffier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Décrivez la tâche ici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17:30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18:30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36575" marB="36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30" name="Google Shape;530;p3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531" name="Google Shape;531;p3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2" name="Google Shape;532;p36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3" name="Google Shape;533;p36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4" name="Google Shape;534;p36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713225" y="2647625"/>
            <a:ext cx="6714600" cy="431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42" name="Google Shape;542;p37"/>
          <p:cNvGraphicFramePr/>
          <p:nvPr/>
        </p:nvGraphicFramePr>
        <p:xfrm>
          <a:off x="713225" y="1300975"/>
          <a:ext cx="6714600" cy="329842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1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7150" marR="91425" marT="91425" marB="5485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7150" marR="91425" marT="91425" marB="54850" anchor="ctr">
                    <a:lnL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7150" marR="91425" marT="91425" marB="54850" anchor="ctr">
                    <a:lnL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7150" marR="91425" marT="91425" marB="54850" anchor="ctr">
                    <a:lnL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7150" marR="91425" marT="91425" marB="54850" anchor="ctr">
                    <a:lnL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7150" marR="91425" marT="91425" marB="54850" anchor="ctr">
                    <a:lnL w="9525" cap="flat" cmpd="sng">
                      <a:solidFill>
                        <a:schemeClr val="accent3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Juillet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Août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Sep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Oct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Nov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Déc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Tâches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Statut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13715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 juillet - 4 octobre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Terminée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froide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 septembre - 4 octobre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cours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a un beau nom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 octobre - 3 décembre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cours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grande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 décembre - 31 décembre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Reportée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" name="Google Shape;543;p37"/>
          <p:cNvSpPr/>
          <p:nvPr/>
        </p:nvSpPr>
        <p:spPr>
          <a:xfrm>
            <a:off x="713225" y="1300980"/>
            <a:ext cx="3702900" cy="215400"/>
          </a:xfrm>
          <a:prstGeom prst="roundRect">
            <a:avLst>
              <a:gd name="adj" fmla="val 2316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Tâche 1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6308725" y="2337075"/>
            <a:ext cx="1119000" cy="215400"/>
          </a:xfrm>
          <a:prstGeom prst="roundRect">
            <a:avLst>
              <a:gd name="adj" fmla="val 2316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Tâche 4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5" name="Google Shape;545;p37"/>
          <p:cNvSpPr/>
          <p:nvPr/>
        </p:nvSpPr>
        <p:spPr>
          <a:xfrm>
            <a:off x="4272975" y="1991725"/>
            <a:ext cx="2238300" cy="215400"/>
          </a:xfrm>
          <a:prstGeom prst="roundRect">
            <a:avLst>
              <a:gd name="adj" fmla="val 231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Tâche 3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901725" y="1646350"/>
            <a:ext cx="1514400" cy="215400"/>
          </a:xfrm>
          <a:prstGeom prst="roundRect">
            <a:avLst>
              <a:gd name="adj" fmla="val 23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Tâche 2</a:t>
            </a:r>
            <a:endParaRPr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7" name="Google Shape;547;p3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548" name="Google Shape;548;p3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9" name="Google Shape;549;p37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0" name="Google Shape;550;p37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1" name="Google Shape;551;p37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 rot="-5400000">
            <a:off x="1042775" y="838975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59" name="Google Shape;559;p38"/>
          <p:cNvGraphicFramePr/>
          <p:nvPr/>
        </p:nvGraphicFramePr>
        <p:xfrm>
          <a:off x="713225" y="1173158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09:00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Lune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0" name="Google Shape;560;p38"/>
          <p:cNvSpPr/>
          <p:nvPr/>
        </p:nvSpPr>
        <p:spPr>
          <a:xfrm rot="-5400000">
            <a:off x="1042775" y="3655813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1" name="Google Shape;561;p38"/>
          <p:cNvGraphicFramePr/>
          <p:nvPr/>
        </p:nvGraphicFramePr>
        <p:xfrm>
          <a:off x="713225" y="3989995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11:30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2" name="Google Shape;562;p38"/>
          <p:cNvSpPr/>
          <p:nvPr/>
        </p:nvSpPr>
        <p:spPr>
          <a:xfrm rot="-5400000">
            <a:off x="1042775" y="2951603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3" name="Google Shape;563;p38"/>
          <p:cNvGraphicFramePr/>
          <p:nvPr/>
        </p:nvGraphicFramePr>
        <p:xfrm>
          <a:off x="713225" y="3285786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11:00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38"/>
          <p:cNvSpPr/>
          <p:nvPr/>
        </p:nvSpPr>
        <p:spPr>
          <a:xfrm rot="-5400000">
            <a:off x="1042775" y="2247394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5" name="Google Shape;565;p38"/>
          <p:cNvGraphicFramePr/>
          <p:nvPr/>
        </p:nvGraphicFramePr>
        <p:xfrm>
          <a:off x="713225" y="2581576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10:20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6" name="Google Shape;566;p38"/>
          <p:cNvSpPr/>
          <p:nvPr/>
        </p:nvSpPr>
        <p:spPr>
          <a:xfrm rot="-5400000">
            <a:off x="1042775" y="1543184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7" name="Google Shape;567;p38"/>
          <p:cNvGraphicFramePr/>
          <p:nvPr/>
        </p:nvGraphicFramePr>
        <p:xfrm>
          <a:off x="713225" y="1877367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10:00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8" name="Google Shape;568;p38"/>
          <p:cNvSpPr/>
          <p:nvPr/>
        </p:nvSpPr>
        <p:spPr>
          <a:xfrm rot="-5400000">
            <a:off x="4611575" y="838975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9" name="Google Shape;569;p38"/>
          <p:cNvGraphicFramePr/>
          <p:nvPr/>
        </p:nvGraphicFramePr>
        <p:xfrm>
          <a:off x="4282025" y="1173158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13:00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0" name="Google Shape;570;p38"/>
          <p:cNvSpPr/>
          <p:nvPr/>
        </p:nvSpPr>
        <p:spPr>
          <a:xfrm rot="-5400000">
            <a:off x="4611575" y="3655813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71" name="Google Shape;571;p38"/>
          <p:cNvGraphicFramePr/>
          <p:nvPr/>
        </p:nvGraphicFramePr>
        <p:xfrm>
          <a:off x="4282025" y="3989995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18:00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2" name="Google Shape;572;p38"/>
          <p:cNvSpPr/>
          <p:nvPr/>
        </p:nvSpPr>
        <p:spPr>
          <a:xfrm rot="-5400000">
            <a:off x="4611575" y="2951603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73" name="Google Shape;573;p38"/>
          <p:cNvGraphicFramePr/>
          <p:nvPr/>
        </p:nvGraphicFramePr>
        <p:xfrm>
          <a:off x="4282025" y="3285786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16:15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4" name="Google Shape;574;p38"/>
          <p:cNvSpPr/>
          <p:nvPr/>
        </p:nvSpPr>
        <p:spPr>
          <a:xfrm rot="-5400000">
            <a:off x="4611575" y="2247394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75" name="Google Shape;575;p38"/>
          <p:cNvGraphicFramePr/>
          <p:nvPr/>
        </p:nvGraphicFramePr>
        <p:xfrm>
          <a:off x="4282025" y="2581576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15:45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Soleil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6" name="Google Shape;576;p38"/>
          <p:cNvSpPr/>
          <p:nvPr/>
        </p:nvSpPr>
        <p:spPr>
          <a:xfrm rot="-5400000">
            <a:off x="4611575" y="1543184"/>
            <a:ext cx="618600" cy="1277700"/>
          </a:xfrm>
          <a:prstGeom prst="round2SameRect">
            <a:avLst>
              <a:gd name="adj1" fmla="val 16877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77" name="Google Shape;577;p38"/>
          <p:cNvGraphicFramePr/>
          <p:nvPr/>
        </p:nvGraphicFramePr>
        <p:xfrm>
          <a:off x="4282025" y="1877367"/>
          <a:ext cx="3145700" cy="82288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2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 limite à 14:30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description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38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579" name="Google Shape;579;p38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0" name="Google Shape;580;p38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1" name="Google Shape;581;p38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2" name="Google Shape;582;p38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713225" y="2084275"/>
            <a:ext cx="837300" cy="83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 flipH="1">
            <a:off x="6923396" y="3184061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9"/>
          <p:cNvSpPr txBox="1"/>
          <p:nvPr/>
        </p:nvSpPr>
        <p:spPr>
          <a:xfrm>
            <a:off x="713225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2022</a:t>
            </a:r>
            <a:endParaRPr sz="150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92" name="Google Shape;592;p39"/>
          <p:cNvCxnSpPr/>
          <p:nvPr/>
        </p:nvCxnSpPr>
        <p:spPr>
          <a:xfrm>
            <a:off x="713225" y="789025"/>
            <a:ext cx="6714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3" name="Google Shape;593;p39"/>
          <p:cNvSpPr txBox="1">
            <a:spLocks noGrp="1"/>
          </p:cNvSpPr>
          <p:nvPr>
            <p:ph type="title"/>
          </p:nvPr>
        </p:nvSpPr>
        <p:spPr>
          <a:xfrm>
            <a:off x="1767350" y="2103750"/>
            <a:ext cx="5660400" cy="8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594" name="Google Shape;594;p39"/>
          <p:cNvSpPr txBox="1">
            <a:spLocks noGrp="1"/>
          </p:cNvSpPr>
          <p:nvPr>
            <p:ph type="subTitle" idx="1"/>
          </p:nvPr>
        </p:nvSpPr>
        <p:spPr>
          <a:xfrm>
            <a:off x="1767350" y="3067713"/>
            <a:ext cx="3511800" cy="56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Vous pouvez entrer un sous-titre ici si vous en avez besoin</a:t>
            </a:r>
            <a:endParaRPr/>
          </a:p>
        </p:txBody>
      </p:sp>
      <p:sp>
        <p:nvSpPr>
          <p:cNvPr id="595" name="Google Shape;595;p39"/>
          <p:cNvSpPr txBox="1">
            <a:spLocks noGrp="1"/>
          </p:cNvSpPr>
          <p:nvPr>
            <p:ph type="title" idx="2"/>
          </p:nvPr>
        </p:nvSpPr>
        <p:spPr>
          <a:xfrm>
            <a:off x="713225" y="2256466"/>
            <a:ext cx="837300" cy="49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96" name="Google Shape;596;p39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7" name="Google Shape;597;p39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8" name="Google Shape;598;p39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9" name="Google Shape;599;p39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"/>
          <p:cNvSpPr txBox="1"/>
          <p:nvPr/>
        </p:nvSpPr>
        <p:spPr>
          <a:xfrm>
            <a:off x="612925" y="1106950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Lundi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05" name="Google Shape;605;p40"/>
          <p:cNvGrpSpPr/>
          <p:nvPr/>
        </p:nvGrpSpPr>
        <p:grpSpPr>
          <a:xfrm>
            <a:off x="718775" y="1568975"/>
            <a:ext cx="2807100" cy="215400"/>
            <a:chOff x="718775" y="1568975"/>
            <a:chExt cx="2807100" cy="215400"/>
          </a:xfrm>
        </p:grpSpPr>
        <p:sp>
          <p:nvSpPr>
            <p:cNvPr id="606" name="Google Shape;606;p40"/>
            <p:cNvSpPr txBox="1"/>
            <p:nvPr/>
          </p:nvSpPr>
          <p:spPr>
            <a:xfrm>
              <a:off x="934175" y="1568975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 est en fait un endroit froid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718775" y="156897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718775" y="1897800"/>
            <a:ext cx="2807100" cy="215400"/>
            <a:chOff x="718775" y="1897800"/>
            <a:chExt cx="2807100" cy="215400"/>
          </a:xfrm>
        </p:grpSpPr>
        <p:sp>
          <p:nvSpPr>
            <p:cNvPr id="609" name="Google Shape;609;p40"/>
            <p:cNvSpPr txBox="1"/>
            <p:nvPr/>
          </p:nvSpPr>
          <p:spPr>
            <a:xfrm>
              <a:off x="934175" y="1897800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Nous habitons dans 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718775" y="189780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0"/>
          <p:cNvSpPr txBox="1"/>
          <p:nvPr/>
        </p:nvSpPr>
        <p:spPr>
          <a:xfrm>
            <a:off x="4514725" y="1106950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Jeudi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12" name="Google Shape;612;p40"/>
          <p:cNvGrpSpPr/>
          <p:nvPr/>
        </p:nvGrpSpPr>
        <p:grpSpPr>
          <a:xfrm>
            <a:off x="4620575" y="1568975"/>
            <a:ext cx="2807100" cy="215400"/>
            <a:chOff x="4620575" y="1568975"/>
            <a:chExt cx="2807100" cy="215400"/>
          </a:xfrm>
        </p:grpSpPr>
        <p:sp>
          <p:nvSpPr>
            <p:cNvPr id="613" name="Google Shape;613;p40"/>
            <p:cNvSpPr txBox="1"/>
            <p:nvPr/>
          </p:nvSpPr>
          <p:spPr>
            <a:xfrm>
              <a:off x="4835975" y="1568975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 est une planète petite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620575" y="156897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4620575" y="1897800"/>
            <a:ext cx="2807100" cy="215400"/>
            <a:chOff x="4620575" y="1897800"/>
            <a:chExt cx="2807100" cy="215400"/>
          </a:xfrm>
        </p:grpSpPr>
        <p:sp>
          <p:nvSpPr>
            <p:cNvPr id="616" name="Google Shape;616;p40"/>
            <p:cNvSpPr txBox="1"/>
            <p:nvPr/>
          </p:nvSpPr>
          <p:spPr>
            <a:xfrm>
              <a:off x="4835975" y="1897800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Lune est un satellite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620575" y="18978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0"/>
          <p:cNvSpPr txBox="1"/>
          <p:nvPr/>
        </p:nvSpPr>
        <p:spPr>
          <a:xfrm>
            <a:off x="612925" y="3593175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Mercredi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19" name="Google Shape;619;p40"/>
          <p:cNvGrpSpPr/>
          <p:nvPr/>
        </p:nvGrpSpPr>
        <p:grpSpPr>
          <a:xfrm>
            <a:off x="718775" y="4055200"/>
            <a:ext cx="2807100" cy="215400"/>
            <a:chOff x="718775" y="4055200"/>
            <a:chExt cx="2807100" cy="215400"/>
          </a:xfrm>
        </p:grpSpPr>
        <p:sp>
          <p:nvSpPr>
            <p:cNvPr id="620" name="Google Shape;620;p40"/>
            <p:cNvSpPr txBox="1"/>
            <p:nvPr/>
          </p:nvSpPr>
          <p:spPr>
            <a:xfrm>
              <a:off x="934175" y="4055200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 est très petite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18775" y="40552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40"/>
          <p:cNvGrpSpPr/>
          <p:nvPr/>
        </p:nvGrpSpPr>
        <p:grpSpPr>
          <a:xfrm>
            <a:off x="718775" y="4384025"/>
            <a:ext cx="2807100" cy="215400"/>
            <a:chOff x="718775" y="4384025"/>
            <a:chExt cx="2807100" cy="215400"/>
          </a:xfrm>
        </p:grpSpPr>
        <p:sp>
          <p:nvSpPr>
            <p:cNvPr id="623" name="Google Shape;623;p40"/>
            <p:cNvSpPr txBox="1"/>
            <p:nvPr/>
          </p:nvSpPr>
          <p:spPr>
            <a:xfrm>
              <a:off x="934175" y="4384025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 est une planète naine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18775" y="43840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0"/>
          <p:cNvSpPr txBox="1"/>
          <p:nvPr/>
        </p:nvSpPr>
        <p:spPr>
          <a:xfrm>
            <a:off x="4514725" y="3593175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Samedi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26" name="Google Shape;626;p40"/>
          <p:cNvGrpSpPr/>
          <p:nvPr/>
        </p:nvGrpSpPr>
        <p:grpSpPr>
          <a:xfrm>
            <a:off x="4620575" y="4055200"/>
            <a:ext cx="2807100" cy="215400"/>
            <a:chOff x="4620575" y="4055200"/>
            <a:chExt cx="2807100" cy="215400"/>
          </a:xfrm>
        </p:grpSpPr>
        <p:sp>
          <p:nvSpPr>
            <p:cNvPr id="627" name="Google Shape;627;p40"/>
            <p:cNvSpPr txBox="1"/>
            <p:nvPr/>
          </p:nvSpPr>
          <p:spPr>
            <a:xfrm>
              <a:off x="4835975" y="4055200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Le Soleil est une étoile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620575" y="40552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4620575" y="4384025"/>
            <a:ext cx="2807100" cy="215400"/>
            <a:chOff x="4620575" y="4384025"/>
            <a:chExt cx="2807100" cy="215400"/>
          </a:xfrm>
        </p:grpSpPr>
        <p:sp>
          <p:nvSpPr>
            <p:cNvPr id="630" name="Google Shape;630;p40"/>
            <p:cNvSpPr txBox="1"/>
            <p:nvPr/>
          </p:nvSpPr>
          <p:spPr>
            <a:xfrm>
              <a:off x="4835975" y="4384025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 est une planète froide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620575" y="43840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0"/>
          <p:cNvSpPr txBox="1"/>
          <p:nvPr/>
        </p:nvSpPr>
        <p:spPr>
          <a:xfrm>
            <a:off x="612925" y="2350050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Mardi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33" name="Google Shape;633;p40"/>
          <p:cNvGrpSpPr/>
          <p:nvPr/>
        </p:nvGrpSpPr>
        <p:grpSpPr>
          <a:xfrm>
            <a:off x="718775" y="2812075"/>
            <a:ext cx="2807100" cy="215400"/>
            <a:chOff x="718775" y="2812075"/>
            <a:chExt cx="2807100" cy="215400"/>
          </a:xfrm>
        </p:grpSpPr>
        <p:sp>
          <p:nvSpPr>
            <p:cNvPr id="634" name="Google Shape;634;p40"/>
            <p:cNvSpPr txBox="1"/>
            <p:nvPr/>
          </p:nvSpPr>
          <p:spPr>
            <a:xfrm>
              <a:off x="934175" y="2812075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 est une géante gazeuse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18775" y="281207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40"/>
          <p:cNvGrpSpPr/>
          <p:nvPr/>
        </p:nvGrpSpPr>
        <p:grpSpPr>
          <a:xfrm>
            <a:off x="718775" y="3140900"/>
            <a:ext cx="2807100" cy="215400"/>
            <a:chOff x="718775" y="3140900"/>
            <a:chExt cx="2807100" cy="215400"/>
          </a:xfrm>
        </p:grpSpPr>
        <p:sp>
          <p:nvSpPr>
            <p:cNvPr id="637" name="Google Shape;637;p40"/>
            <p:cNvSpPr txBox="1"/>
            <p:nvPr/>
          </p:nvSpPr>
          <p:spPr>
            <a:xfrm>
              <a:off x="934175" y="3140900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Saturne possède des anneaux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18775" y="31409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40"/>
          <p:cNvSpPr txBox="1"/>
          <p:nvPr/>
        </p:nvSpPr>
        <p:spPr>
          <a:xfrm>
            <a:off x="4514725" y="2350050"/>
            <a:ext cx="2913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Vendredi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40" name="Google Shape;640;p40"/>
          <p:cNvGrpSpPr/>
          <p:nvPr/>
        </p:nvGrpSpPr>
        <p:grpSpPr>
          <a:xfrm>
            <a:off x="4620575" y="2812075"/>
            <a:ext cx="2807100" cy="215400"/>
            <a:chOff x="4620575" y="2812075"/>
            <a:chExt cx="2807100" cy="215400"/>
          </a:xfrm>
        </p:grpSpPr>
        <p:sp>
          <p:nvSpPr>
            <p:cNvPr id="641" name="Google Shape;641;p40"/>
            <p:cNvSpPr txBox="1"/>
            <p:nvPr/>
          </p:nvSpPr>
          <p:spPr>
            <a:xfrm>
              <a:off x="4835975" y="2812075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Neptune est éloignée de nous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620575" y="281207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0"/>
          <p:cNvGrpSpPr/>
          <p:nvPr/>
        </p:nvGrpSpPr>
        <p:grpSpPr>
          <a:xfrm>
            <a:off x="4620575" y="3140900"/>
            <a:ext cx="2807100" cy="215400"/>
            <a:chOff x="4620575" y="3140900"/>
            <a:chExt cx="2807100" cy="215400"/>
          </a:xfrm>
        </p:grpSpPr>
        <p:sp>
          <p:nvSpPr>
            <p:cNvPr id="644" name="Google Shape;644;p40"/>
            <p:cNvSpPr txBox="1"/>
            <p:nvPr/>
          </p:nvSpPr>
          <p:spPr>
            <a:xfrm>
              <a:off x="4835975" y="3140900"/>
              <a:ext cx="259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 a un beau nom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4620575" y="31409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40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648" name="Google Shape;648;p40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0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0" name="Google Shape;650;p40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1" name="Google Shape;651;p40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2" name="Google Shape;652;p40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5400000">
            <a:off x="1361800" y="1420956"/>
            <a:ext cx="1977523" cy="3339526"/>
          </a:xfrm>
          <a:prstGeom prst="round2SameRect">
            <a:avLst>
              <a:gd name="adj1" fmla="val 8858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600025" y="1242083"/>
            <a:ext cx="6840600" cy="50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Egy olyan webes alkalmazás elkészítése, ami lehetőséget ad a feladatok kezelésére. </a:t>
            </a:r>
            <a:r>
              <a:rPr lang="hu-HU" sz="11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feladatkezelő alkalmazás célja, hogy egyszerű és hatékony eszközt biztosítson a napi teendőink nyomon követésére, kezelésére és prioritásaink meghatározására.</a:t>
            </a:r>
            <a:r>
              <a:rPr lang="hu-HU" sz="1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</a:t>
            </a:r>
            <a:endParaRPr sz="10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 </a:t>
            </a:r>
            <a:r>
              <a:rPr lang="fr" dirty="0" err="1"/>
              <a:t>projekt</a:t>
            </a:r>
            <a:r>
              <a:rPr lang="fr" dirty="0"/>
              <a:t> </a:t>
            </a:r>
            <a:r>
              <a:rPr lang="fr" dirty="0" err="1"/>
              <a:t>célja</a:t>
            </a:r>
            <a:endParaRPr dirty="0"/>
          </a:p>
        </p:txBody>
      </p:sp>
      <p:sp>
        <p:nvSpPr>
          <p:cNvPr id="185" name="Google Shape;185;p2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6" name="Google Shape;186;p26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26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26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933AE9C-15A8-1177-E79A-D3CABBE944C5}"/>
              </a:ext>
            </a:extLst>
          </p:cNvPr>
          <p:cNvSpPr txBox="1"/>
          <p:nvPr/>
        </p:nvSpPr>
        <p:spPr>
          <a:xfrm>
            <a:off x="745347" y="2225177"/>
            <a:ext cx="3274978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Nyomon követni a napi teendőket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Prioritások felállításában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Határidők kezelésében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4"/>
                </a:solidFill>
              </a:rPr>
              <a:t>Feladatok állapotának egyszerű követésében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3BEA88E-8CAA-28A1-76FD-FB1C2258D078}"/>
              </a:ext>
            </a:extLst>
          </p:cNvPr>
          <p:cNvSpPr txBox="1"/>
          <p:nvPr/>
        </p:nvSpPr>
        <p:spPr>
          <a:xfrm>
            <a:off x="4572000" y="2398221"/>
            <a:ext cx="2756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legfontosabb cél az volt, hogy az alkalmazás intuitív és gyors legyen, és a felhasználók számára rugalmas adattárolási lehetőséget biztosítson, attól függően, hogy be vannak-e jelentkezve vagy sem.</a:t>
            </a:r>
            <a:endParaRPr lang="hu-H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1"/>
          <p:cNvSpPr txBox="1"/>
          <p:nvPr/>
        </p:nvSpPr>
        <p:spPr>
          <a:xfrm>
            <a:off x="612925" y="1106938"/>
            <a:ext cx="1872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Date: 01/07/2022</a:t>
            </a:r>
            <a:endParaRPr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612925" y="1452675"/>
            <a:ext cx="1147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Priorité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0" name="Google Shape;660;p41"/>
          <p:cNvSpPr txBox="1"/>
          <p:nvPr/>
        </p:nvSpPr>
        <p:spPr>
          <a:xfrm>
            <a:off x="2102225" y="1452675"/>
            <a:ext cx="1147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Tâches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1" name="Google Shape;661;p41"/>
          <p:cNvSpPr txBox="1"/>
          <p:nvPr/>
        </p:nvSpPr>
        <p:spPr>
          <a:xfrm>
            <a:off x="5418550" y="1452675"/>
            <a:ext cx="1349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Progrès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62" name="Google Shape;662;p41"/>
          <p:cNvSpPr txBox="1"/>
          <p:nvPr/>
        </p:nvSpPr>
        <p:spPr>
          <a:xfrm>
            <a:off x="2102225" y="1931600"/>
            <a:ext cx="25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Nous habitons dans la Terre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63" name="Google Shape;663;p41"/>
          <p:cNvGrpSpPr/>
          <p:nvPr/>
        </p:nvGrpSpPr>
        <p:grpSpPr>
          <a:xfrm>
            <a:off x="713225" y="1931600"/>
            <a:ext cx="946900" cy="215400"/>
            <a:chOff x="713225" y="1931600"/>
            <a:chExt cx="946900" cy="215400"/>
          </a:xfrm>
        </p:grpSpPr>
        <p:sp>
          <p:nvSpPr>
            <p:cNvPr id="664" name="Google Shape;664;p41"/>
            <p:cNvSpPr/>
            <p:nvPr/>
          </p:nvSpPr>
          <p:spPr>
            <a:xfrm>
              <a:off x="713225" y="19316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078975" y="19316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444725" y="193160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1"/>
          <p:cNvSpPr txBox="1"/>
          <p:nvPr/>
        </p:nvSpPr>
        <p:spPr>
          <a:xfrm>
            <a:off x="6972675" y="1931600"/>
            <a:ext cx="45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36 %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68" name="Google Shape;668;p41"/>
          <p:cNvGrpSpPr/>
          <p:nvPr/>
        </p:nvGrpSpPr>
        <p:grpSpPr>
          <a:xfrm>
            <a:off x="5501775" y="1931600"/>
            <a:ext cx="1470900" cy="215400"/>
            <a:chOff x="5501775" y="1931600"/>
            <a:chExt cx="1470900" cy="215400"/>
          </a:xfrm>
        </p:grpSpPr>
        <p:sp>
          <p:nvSpPr>
            <p:cNvPr id="669" name="Google Shape;669;p41"/>
            <p:cNvSpPr/>
            <p:nvPr/>
          </p:nvSpPr>
          <p:spPr>
            <a:xfrm>
              <a:off x="5501775" y="1931600"/>
              <a:ext cx="14709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501775" y="1931600"/>
              <a:ext cx="5373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1" name="Google Shape;671;p41"/>
          <p:cNvCxnSpPr/>
          <p:nvPr/>
        </p:nvCxnSpPr>
        <p:spPr>
          <a:xfrm>
            <a:off x="2207550" y="2226175"/>
            <a:ext cx="522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41"/>
          <p:cNvSpPr txBox="1"/>
          <p:nvPr/>
        </p:nvSpPr>
        <p:spPr>
          <a:xfrm>
            <a:off x="2102225" y="4304850"/>
            <a:ext cx="25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Mercure est une planète petite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73" name="Google Shape;673;p41"/>
          <p:cNvGrpSpPr/>
          <p:nvPr/>
        </p:nvGrpSpPr>
        <p:grpSpPr>
          <a:xfrm>
            <a:off x="713225" y="4304850"/>
            <a:ext cx="946900" cy="215400"/>
            <a:chOff x="713225" y="4304850"/>
            <a:chExt cx="946900" cy="215400"/>
          </a:xfrm>
        </p:grpSpPr>
        <p:sp>
          <p:nvSpPr>
            <p:cNvPr id="674" name="Google Shape;674;p41"/>
            <p:cNvSpPr/>
            <p:nvPr/>
          </p:nvSpPr>
          <p:spPr>
            <a:xfrm>
              <a:off x="713225" y="43048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1078975" y="43048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1444725" y="43048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41"/>
          <p:cNvSpPr txBox="1"/>
          <p:nvPr/>
        </p:nvSpPr>
        <p:spPr>
          <a:xfrm>
            <a:off x="6972675" y="4304850"/>
            <a:ext cx="45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65 %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78" name="Google Shape;678;p41"/>
          <p:cNvGrpSpPr/>
          <p:nvPr/>
        </p:nvGrpSpPr>
        <p:grpSpPr>
          <a:xfrm>
            <a:off x="5501775" y="4304850"/>
            <a:ext cx="1470900" cy="215400"/>
            <a:chOff x="5501775" y="4304850"/>
            <a:chExt cx="1470900" cy="215400"/>
          </a:xfrm>
        </p:grpSpPr>
        <p:sp>
          <p:nvSpPr>
            <p:cNvPr id="679" name="Google Shape;679;p41"/>
            <p:cNvSpPr/>
            <p:nvPr/>
          </p:nvSpPr>
          <p:spPr>
            <a:xfrm>
              <a:off x="5501775" y="4304850"/>
              <a:ext cx="14709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501775" y="4304850"/>
              <a:ext cx="9552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1" name="Google Shape;681;p41"/>
          <p:cNvCxnSpPr/>
          <p:nvPr/>
        </p:nvCxnSpPr>
        <p:spPr>
          <a:xfrm>
            <a:off x="2207550" y="4599425"/>
            <a:ext cx="522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2" name="Google Shape;682;p41"/>
          <p:cNvSpPr txBox="1"/>
          <p:nvPr/>
        </p:nvSpPr>
        <p:spPr>
          <a:xfrm>
            <a:off x="2102225" y="3830200"/>
            <a:ext cx="25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planète grande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83" name="Google Shape;683;p41"/>
          <p:cNvGrpSpPr/>
          <p:nvPr/>
        </p:nvGrpSpPr>
        <p:grpSpPr>
          <a:xfrm>
            <a:off x="713225" y="3830200"/>
            <a:ext cx="946900" cy="215400"/>
            <a:chOff x="713225" y="3830200"/>
            <a:chExt cx="946900" cy="215400"/>
          </a:xfrm>
        </p:grpSpPr>
        <p:sp>
          <p:nvSpPr>
            <p:cNvPr id="684" name="Google Shape;684;p41"/>
            <p:cNvSpPr/>
            <p:nvPr/>
          </p:nvSpPr>
          <p:spPr>
            <a:xfrm>
              <a:off x="713225" y="38302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078975" y="38302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444725" y="383020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/>
          <p:nvPr/>
        </p:nvSpPr>
        <p:spPr>
          <a:xfrm>
            <a:off x="6972675" y="3830200"/>
            <a:ext cx="45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86 %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88" name="Google Shape;688;p41"/>
          <p:cNvGrpSpPr/>
          <p:nvPr/>
        </p:nvGrpSpPr>
        <p:grpSpPr>
          <a:xfrm>
            <a:off x="5501775" y="3830200"/>
            <a:ext cx="1470900" cy="215400"/>
            <a:chOff x="5501775" y="3830200"/>
            <a:chExt cx="1470900" cy="215400"/>
          </a:xfrm>
        </p:grpSpPr>
        <p:sp>
          <p:nvSpPr>
            <p:cNvPr id="689" name="Google Shape;689;p41"/>
            <p:cNvSpPr/>
            <p:nvPr/>
          </p:nvSpPr>
          <p:spPr>
            <a:xfrm>
              <a:off x="5501775" y="3830200"/>
              <a:ext cx="14709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5501775" y="3830200"/>
              <a:ext cx="1266000" cy="215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1" name="Google Shape;691;p41"/>
          <p:cNvCxnSpPr/>
          <p:nvPr/>
        </p:nvCxnSpPr>
        <p:spPr>
          <a:xfrm>
            <a:off x="2207550" y="4124775"/>
            <a:ext cx="522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41"/>
          <p:cNvSpPr txBox="1"/>
          <p:nvPr/>
        </p:nvSpPr>
        <p:spPr>
          <a:xfrm>
            <a:off x="2102225" y="3355550"/>
            <a:ext cx="25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Vénus a un nom très beau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93" name="Google Shape;693;p41"/>
          <p:cNvGrpSpPr/>
          <p:nvPr/>
        </p:nvGrpSpPr>
        <p:grpSpPr>
          <a:xfrm>
            <a:off x="713225" y="3355550"/>
            <a:ext cx="946900" cy="215400"/>
            <a:chOff x="713225" y="3355550"/>
            <a:chExt cx="946900" cy="215400"/>
          </a:xfrm>
        </p:grpSpPr>
        <p:sp>
          <p:nvSpPr>
            <p:cNvPr id="694" name="Google Shape;694;p41"/>
            <p:cNvSpPr/>
            <p:nvPr/>
          </p:nvSpPr>
          <p:spPr>
            <a:xfrm>
              <a:off x="713225" y="33555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078975" y="33555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1444725" y="33555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6972675" y="3355550"/>
            <a:ext cx="45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78 %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98" name="Google Shape;698;p41"/>
          <p:cNvGrpSpPr/>
          <p:nvPr/>
        </p:nvGrpSpPr>
        <p:grpSpPr>
          <a:xfrm>
            <a:off x="5501775" y="3355550"/>
            <a:ext cx="1470900" cy="215400"/>
            <a:chOff x="5501775" y="3355550"/>
            <a:chExt cx="1470900" cy="215400"/>
          </a:xfrm>
        </p:grpSpPr>
        <p:sp>
          <p:nvSpPr>
            <p:cNvPr id="699" name="Google Shape;699;p41"/>
            <p:cNvSpPr/>
            <p:nvPr/>
          </p:nvSpPr>
          <p:spPr>
            <a:xfrm>
              <a:off x="5501775" y="3355550"/>
              <a:ext cx="14709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501775" y="3355550"/>
              <a:ext cx="11475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1" name="Google Shape;701;p41"/>
          <p:cNvCxnSpPr/>
          <p:nvPr/>
        </p:nvCxnSpPr>
        <p:spPr>
          <a:xfrm>
            <a:off x="2207550" y="3650125"/>
            <a:ext cx="522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41"/>
          <p:cNvSpPr txBox="1"/>
          <p:nvPr/>
        </p:nvSpPr>
        <p:spPr>
          <a:xfrm>
            <a:off x="2102225" y="2880900"/>
            <a:ext cx="25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Mars est en fait un endroit froid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03" name="Google Shape;703;p41"/>
          <p:cNvGrpSpPr/>
          <p:nvPr/>
        </p:nvGrpSpPr>
        <p:grpSpPr>
          <a:xfrm>
            <a:off x="713225" y="2880900"/>
            <a:ext cx="946900" cy="215400"/>
            <a:chOff x="713225" y="2880900"/>
            <a:chExt cx="946900" cy="215400"/>
          </a:xfrm>
        </p:grpSpPr>
        <p:sp>
          <p:nvSpPr>
            <p:cNvPr id="704" name="Google Shape;704;p41"/>
            <p:cNvSpPr/>
            <p:nvPr/>
          </p:nvSpPr>
          <p:spPr>
            <a:xfrm>
              <a:off x="713225" y="288090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078975" y="28809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1444725" y="288090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1"/>
          <p:cNvSpPr txBox="1"/>
          <p:nvPr/>
        </p:nvSpPr>
        <p:spPr>
          <a:xfrm>
            <a:off x="6972675" y="2880900"/>
            <a:ext cx="45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51 %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08" name="Google Shape;708;p41"/>
          <p:cNvGrpSpPr/>
          <p:nvPr/>
        </p:nvGrpSpPr>
        <p:grpSpPr>
          <a:xfrm>
            <a:off x="5501775" y="2880900"/>
            <a:ext cx="1470900" cy="215400"/>
            <a:chOff x="5501775" y="2880900"/>
            <a:chExt cx="1470900" cy="215400"/>
          </a:xfrm>
        </p:grpSpPr>
        <p:sp>
          <p:nvSpPr>
            <p:cNvPr id="709" name="Google Shape;709;p41"/>
            <p:cNvSpPr/>
            <p:nvPr/>
          </p:nvSpPr>
          <p:spPr>
            <a:xfrm>
              <a:off x="5501775" y="2880900"/>
              <a:ext cx="14709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501775" y="2880900"/>
              <a:ext cx="7632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41"/>
          <p:cNvCxnSpPr/>
          <p:nvPr/>
        </p:nvCxnSpPr>
        <p:spPr>
          <a:xfrm>
            <a:off x="2207550" y="3175475"/>
            <a:ext cx="522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41"/>
          <p:cNvSpPr txBox="1"/>
          <p:nvPr/>
        </p:nvSpPr>
        <p:spPr>
          <a:xfrm>
            <a:off x="2102225" y="2406250"/>
            <a:ext cx="2591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possède des anneaux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13" name="Google Shape;713;p41"/>
          <p:cNvGrpSpPr/>
          <p:nvPr/>
        </p:nvGrpSpPr>
        <p:grpSpPr>
          <a:xfrm>
            <a:off x="713225" y="2406250"/>
            <a:ext cx="946900" cy="215400"/>
            <a:chOff x="713225" y="2406250"/>
            <a:chExt cx="946900" cy="215400"/>
          </a:xfrm>
        </p:grpSpPr>
        <p:sp>
          <p:nvSpPr>
            <p:cNvPr id="714" name="Google Shape;714;p41"/>
            <p:cNvSpPr/>
            <p:nvPr/>
          </p:nvSpPr>
          <p:spPr>
            <a:xfrm>
              <a:off x="713225" y="240625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1078975" y="24062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1444725" y="2406250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41"/>
          <p:cNvSpPr txBox="1"/>
          <p:nvPr/>
        </p:nvSpPr>
        <p:spPr>
          <a:xfrm>
            <a:off x="6972675" y="2406250"/>
            <a:ext cx="45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65 %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18" name="Google Shape;718;p41"/>
          <p:cNvGrpSpPr/>
          <p:nvPr/>
        </p:nvGrpSpPr>
        <p:grpSpPr>
          <a:xfrm>
            <a:off x="5501775" y="2406250"/>
            <a:ext cx="1470900" cy="215400"/>
            <a:chOff x="5501775" y="2406250"/>
            <a:chExt cx="1470900" cy="215400"/>
          </a:xfrm>
        </p:grpSpPr>
        <p:sp>
          <p:nvSpPr>
            <p:cNvPr id="719" name="Google Shape;719;p41"/>
            <p:cNvSpPr/>
            <p:nvPr/>
          </p:nvSpPr>
          <p:spPr>
            <a:xfrm>
              <a:off x="5501775" y="2406250"/>
              <a:ext cx="14709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5501775" y="2406250"/>
              <a:ext cx="9552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1" name="Google Shape;721;p41"/>
          <p:cNvCxnSpPr/>
          <p:nvPr/>
        </p:nvCxnSpPr>
        <p:spPr>
          <a:xfrm>
            <a:off x="2207550" y="2700825"/>
            <a:ext cx="5220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4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1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5" name="Google Shape;725;p41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6" name="Google Shape;726;p41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7" name="Google Shape;727;p41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2"/>
          <p:cNvSpPr/>
          <p:nvPr/>
        </p:nvSpPr>
        <p:spPr>
          <a:xfrm>
            <a:off x="713225" y="1186275"/>
            <a:ext cx="6714600" cy="4557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34" name="Google Shape;734;p42"/>
          <p:cNvGraphicFramePr/>
          <p:nvPr/>
        </p:nvGraphicFramePr>
        <p:xfrm>
          <a:off x="713200" y="1186275"/>
          <a:ext cx="6714550" cy="34131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8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Jour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Liste de tâches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Heure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Lundi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strike="sng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strike="sng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 est très petite</a:t>
                      </a: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Mardi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une géante gazeuse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possède des anneaux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Mercredi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une planète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a un beau nom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9:15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Jeudi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dans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 est éloignée de nous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Vendredi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 est une planète naine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Soleil est une étoile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5" name="Google Shape;735;p42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736" name="Google Shape;736;p42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8" name="Google Shape;738;p42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9" name="Google Shape;739;p42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40" name="Google Shape;740;p42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4"/>
          <p:cNvSpPr/>
          <p:nvPr/>
        </p:nvSpPr>
        <p:spPr>
          <a:xfrm>
            <a:off x="713225" y="1300975"/>
            <a:ext cx="20400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4"/>
          <p:cNvSpPr/>
          <p:nvPr/>
        </p:nvSpPr>
        <p:spPr>
          <a:xfrm>
            <a:off x="5387925" y="1300975"/>
            <a:ext cx="20400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4"/>
          <p:cNvSpPr/>
          <p:nvPr/>
        </p:nvSpPr>
        <p:spPr>
          <a:xfrm>
            <a:off x="3050588" y="1300975"/>
            <a:ext cx="20400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4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4"/>
          <p:cNvSpPr txBox="1"/>
          <p:nvPr/>
        </p:nvSpPr>
        <p:spPr>
          <a:xfrm>
            <a:off x="890825" y="1410650"/>
            <a:ext cx="186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Priorités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65" name="Google Shape;765;p44"/>
          <p:cNvCxnSpPr/>
          <p:nvPr/>
        </p:nvCxnSpPr>
        <p:spPr>
          <a:xfrm>
            <a:off x="909875" y="1891925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3244525" y="1891925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44"/>
          <p:cNvCxnSpPr/>
          <p:nvPr/>
        </p:nvCxnSpPr>
        <p:spPr>
          <a:xfrm>
            <a:off x="5581875" y="1891925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44"/>
          <p:cNvSpPr txBox="1"/>
          <p:nvPr/>
        </p:nvSpPr>
        <p:spPr>
          <a:xfrm>
            <a:off x="3228200" y="1410650"/>
            <a:ext cx="186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Tâches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5565525" y="1410650"/>
            <a:ext cx="186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Personne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70" name="Google Shape;770;p44"/>
          <p:cNvCxnSpPr/>
          <p:nvPr/>
        </p:nvCxnSpPr>
        <p:spPr>
          <a:xfrm>
            <a:off x="5581875" y="227510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1" name="Google Shape;771;p44"/>
          <p:cNvSpPr txBox="1"/>
          <p:nvPr/>
        </p:nvSpPr>
        <p:spPr>
          <a:xfrm>
            <a:off x="5581875" y="2059700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Aimée Garnier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72" name="Google Shape;772;p44"/>
          <p:cNvCxnSpPr/>
          <p:nvPr/>
        </p:nvCxnSpPr>
        <p:spPr>
          <a:xfrm>
            <a:off x="5581875" y="4435625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44"/>
          <p:cNvSpPr txBox="1"/>
          <p:nvPr/>
        </p:nvSpPr>
        <p:spPr>
          <a:xfrm>
            <a:off x="5581875" y="4220225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Charles Truffaut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74" name="Google Shape;774;p44"/>
          <p:cNvCxnSpPr/>
          <p:nvPr/>
        </p:nvCxnSpPr>
        <p:spPr>
          <a:xfrm>
            <a:off x="5581875" y="4126979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5" name="Google Shape;775;p44"/>
          <p:cNvSpPr txBox="1"/>
          <p:nvPr/>
        </p:nvSpPr>
        <p:spPr>
          <a:xfrm>
            <a:off x="5581875" y="3911579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Antoine Tautou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76" name="Google Shape;776;p44"/>
          <p:cNvCxnSpPr/>
          <p:nvPr/>
        </p:nvCxnSpPr>
        <p:spPr>
          <a:xfrm>
            <a:off x="5581875" y="3818332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7" name="Google Shape;777;p44"/>
          <p:cNvSpPr txBox="1"/>
          <p:nvPr/>
        </p:nvSpPr>
        <p:spPr>
          <a:xfrm>
            <a:off x="5581875" y="3602932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Jules Beaufoy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78" name="Google Shape;778;p44"/>
          <p:cNvCxnSpPr/>
          <p:nvPr/>
        </p:nvCxnSpPr>
        <p:spPr>
          <a:xfrm>
            <a:off x="5581875" y="3509686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9" name="Google Shape;779;p44"/>
          <p:cNvSpPr txBox="1"/>
          <p:nvPr/>
        </p:nvSpPr>
        <p:spPr>
          <a:xfrm>
            <a:off x="5581875" y="3294286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Bernadette Dumas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80" name="Google Shape;780;p44"/>
          <p:cNvCxnSpPr/>
          <p:nvPr/>
        </p:nvCxnSpPr>
        <p:spPr>
          <a:xfrm>
            <a:off x="5581875" y="3201039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1" name="Google Shape;781;p44"/>
          <p:cNvSpPr txBox="1"/>
          <p:nvPr/>
        </p:nvSpPr>
        <p:spPr>
          <a:xfrm>
            <a:off x="5581875" y="2985639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Danielle Escoffier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82" name="Google Shape;782;p44"/>
          <p:cNvCxnSpPr/>
          <p:nvPr/>
        </p:nvCxnSpPr>
        <p:spPr>
          <a:xfrm>
            <a:off x="5581875" y="2892393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3" name="Google Shape;783;p44"/>
          <p:cNvSpPr txBox="1"/>
          <p:nvPr/>
        </p:nvSpPr>
        <p:spPr>
          <a:xfrm>
            <a:off x="5581875" y="2676993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Louis Visage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84" name="Google Shape;784;p44"/>
          <p:cNvCxnSpPr/>
          <p:nvPr/>
        </p:nvCxnSpPr>
        <p:spPr>
          <a:xfrm>
            <a:off x="5581875" y="2583746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5" name="Google Shape;785;p44"/>
          <p:cNvSpPr txBox="1"/>
          <p:nvPr/>
        </p:nvSpPr>
        <p:spPr>
          <a:xfrm>
            <a:off x="5581875" y="2368346"/>
            <a:ext cx="1652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Jean Matisse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6" name="Google Shape;786;p44"/>
          <p:cNvSpPr txBox="1"/>
          <p:nvPr/>
        </p:nvSpPr>
        <p:spPr>
          <a:xfrm>
            <a:off x="890875" y="2059700"/>
            <a:ext cx="17661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est très éloignée de nous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possède des anneaux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Vénus est une planète chaude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Mercure est une planète petite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géante gazeuse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87" name="Google Shape;787;p44"/>
          <p:cNvGrpSpPr/>
          <p:nvPr/>
        </p:nvGrpSpPr>
        <p:grpSpPr>
          <a:xfrm>
            <a:off x="3244525" y="2059700"/>
            <a:ext cx="1652100" cy="215400"/>
            <a:chOff x="3244525" y="2059700"/>
            <a:chExt cx="1652100" cy="215400"/>
          </a:xfrm>
        </p:grpSpPr>
        <p:sp>
          <p:nvSpPr>
            <p:cNvPr id="788" name="Google Shape;788;p44"/>
            <p:cNvSpPr txBox="1"/>
            <p:nvPr/>
          </p:nvSpPr>
          <p:spPr>
            <a:xfrm>
              <a:off x="3459925" y="205970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1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3244525" y="2078300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/>
          <p:cNvGrpSpPr/>
          <p:nvPr/>
        </p:nvGrpSpPr>
        <p:grpSpPr>
          <a:xfrm>
            <a:off x="3244525" y="4220225"/>
            <a:ext cx="1652100" cy="215400"/>
            <a:chOff x="3244525" y="4220225"/>
            <a:chExt cx="1652100" cy="215400"/>
          </a:xfrm>
        </p:grpSpPr>
        <p:sp>
          <p:nvSpPr>
            <p:cNvPr id="791" name="Google Shape;791;p44"/>
            <p:cNvSpPr txBox="1"/>
            <p:nvPr/>
          </p:nvSpPr>
          <p:spPr>
            <a:xfrm>
              <a:off x="3459925" y="4220225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8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3244525" y="42388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4"/>
          <p:cNvGrpSpPr/>
          <p:nvPr/>
        </p:nvGrpSpPr>
        <p:grpSpPr>
          <a:xfrm>
            <a:off x="3244525" y="3911579"/>
            <a:ext cx="1652100" cy="215400"/>
            <a:chOff x="3244525" y="3911579"/>
            <a:chExt cx="1652100" cy="215400"/>
          </a:xfrm>
        </p:grpSpPr>
        <p:sp>
          <p:nvSpPr>
            <p:cNvPr id="794" name="Google Shape;794;p44"/>
            <p:cNvSpPr txBox="1"/>
            <p:nvPr/>
          </p:nvSpPr>
          <p:spPr>
            <a:xfrm>
              <a:off x="3459925" y="3911579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7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244525" y="393017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44"/>
          <p:cNvGrpSpPr/>
          <p:nvPr/>
        </p:nvGrpSpPr>
        <p:grpSpPr>
          <a:xfrm>
            <a:off x="3244525" y="3602932"/>
            <a:ext cx="1652100" cy="215400"/>
            <a:chOff x="3244525" y="3602932"/>
            <a:chExt cx="1652100" cy="215400"/>
          </a:xfrm>
        </p:grpSpPr>
        <p:sp>
          <p:nvSpPr>
            <p:cNvPr id="797" name="Google Shape;797;p44"/>
            <p:cNvSpPr txBox="1"/>
            <p:nvPr/>
          </p:nvSpPr>
          <p:spPr>
            <a:xfrm>
              <a:off x="3459925" y="3602932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6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3244525" y="3621532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4"/>
          <p:cNvGrpSpPr/>
          <p:nvPr/>
        </p:nvGrpSpPr>
        <p:grpSpPr>
          <a:xfrm>
            <a:off x="3244525" y="3294286"/>
            <a:ext cx="1652100" cy="215400"/>
            <a:chOff x="3244525" y="3294286"/>
            <a:chExt cx="1652100" cy="215400"/>
          </a:xfrm>
        </p:grpSpPr>
        <p:sp>
          <p:nvSpPr>
            <p:cNvPr id="800" name="Google Shape;800;p44"/>
            <p:cNvSpPr txBox="1"/>
            <p:nvPr/>
          </p:nvSpPr>
          <p:spPr>
            <a:xfrm>
              <a:off x="3459925" y="3294286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5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3244525" y="3312886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4"/>
          <p:cNvGrpSpPr/>
          <p:nvPr/>
        </p:nvGrpSpPr>
        <p:grpSpPr>
          <a:xfrm>
            <a:off x="3244525" y="2985639"/>
            <a:ext cx="1652100" cy="215400"/>
            <a:chOff x="3244525" y="2985639"/>
            <a:chExt cx="1652100" cy="215400"/>
          </a:xfrm>
        </p:grpSpPr>
        <p:sp>
          <p:nvSpPr>
            <p:cNvPr id="803" name="Google Shape;803;p44"/>
            <p:cNvSpPr txBox="1"/>
            <p:nvPr/>
          </p:nvSpPr>
          <p:spPr>
            <a:xfrm>
              <a:off x="3459925" y="2985639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4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244525" y="300423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4"/>
          <p:cNvGrpSpPr/>
          <p:nvPr/>
        </p:nvGrpSpPr>
        <p:grpSpPr>
          <a:xfrm>
            <a:off x="3244525" y="2676993"/>
            <a:ext cx="1652100" cy="215400"/>
            <a:chOff x="3244525" y="2676993"/>
            <a:chExt cx="1652100" cy="215400"/>
          </a:xfrm>
        </p:grpSpPr>
        <p:sp>
          <p:nvSpPr>
            <p:cNvPr id="806" name="Google Shape;806;p44"/>
            <p:cNvSpPr txBox="1"/>
            <p:nvPr/>
          </p:nvSpPr>
          <p:spPr>
            <a:xfrm>
              <a:off x="3459925" y="267699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3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244525" y="2695593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4"/>
          <p:cNvGrpSpPr/>
          <p:nvPr/>
        </p:nvGrpSpPr>
        <p:grpSpPr>
          <a:xfrm>
            <a:off x="3244525" y="2368346"/>
            <a:ext cx="1652100" cy="215400"/>
            <a:chOff x="3244525" y="2368346"/>
            <a:chExt cx="1652100" cy="215400"/>
          </a:xfrm>
        </p:grpSpPr>
        <p:sp>
          <p:nvSpPr>
            <p:cNvPr id="809" name="Google Shape;809;p44"/>
            <p:cNvSpPr txBox="1"/>
            <p:nvPr/>
          </p:nvSpPr>
          <p:spPr>
            <a:xfrm>
              <a:off x="3459925" y="2368346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Tâche 2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3244525" y="2386946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" name="Google Shape;811;p44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812" name="Google Shape;812;p44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4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4" name="Google Shape;814;p44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5" name="Google Shape;815;p44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6" name="Google Shape;816;p44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/>
          <p:nvPr/>
        </p:nvSpPr>
        <p:spPr>
          <a:xfrm>
            <a:off x="713225" y="1220475"/>
            <a:ext cx="6714600" cy="411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5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3" name="Google Shape;823;p45"/>
          <p:cNvGraphicFramePr/>
          <p:nvPr/>
        </p:nvGraphicFramePr>
        <p:xfrm>
          <a:off x="713200" y="1226565"/>
          <a:ext cx="6714550" cy="373119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5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#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Pas fini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Fini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est une planète avec un beau nom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Soleil est l'étoile au centre du système solaire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une géante gazeuse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est composée d'hydrogène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tous dans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 est une planète naine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4" name="Google Shape;824;p45"/>
          <p:cNvSpPr/>
          <p:nvPr/>
        </p:nvSpPr>
        <p:spPr>
          <a:xfrm>
            <a:off x="5641450" y="17371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5"/>
          <p:cNvSpPr/>
          <p:nvPr/>
        </p:nvSpPr>
        <p:spPr>
          <a:xfrm>
            <a:off x="5641450" y="42952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5"/>
          <p:cNvSpPr/>
          <p:nvPr/>
        </p:nvSpPr>
        <p:spPr>
          <a:xfrm>
            <a:off x="5641450" y="38688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5"/>
          <p:cNvSpPr/>
          <p:nvPr/>
        </p:nvSpPr>
        <p:spPr>
          <a:xfrm>
            <a:off x="5641450" y="34425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5"/>
          <p:cNvSpPr/>
          <p:nvPr/>
        </p:nvSpPr>
        <p:spPr>
          <a:xfrm>
            <a:off x="5641450" y="30161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5"/>
          <p:cNvSpPr/>
          <p:nvPr/>
        </p:nvSpPr>
        <p:spPr>
          <a:xfrm>
            <a:off x="5641450" y="25898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5"/>
          <p:cNvSpPr/>
          <p:nvPr/>
        </p:nvSpPr>
        <p:spPr>
          <a:xfrm>
            <a:off x="5641450" y="21634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5"/>
          <p:cNvSpPr/>
          <p:nvPr/>
        </p:nvSpPr>
        <p:spPr>
          <a:xfrm>
            <a:off x="6760550" y="17371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5"/>
          <p:cNvSpPr/>
          <p:nvPr/>
        </p:nvSpPr>
        <p:spPr>
          <a:xfrm>
            <a:off x="6760550" y="4295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5"/>
          <p:cNvSpPr/>
          <p:nvPr/>
        </p:nvSpPr>
        <p:spPr>
          <a:xfrm>
            <a:off x="6760550" y="38688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5"/>
          <p:cNvSpPr/>
          <p:nvPr/>
        </p:nvSpPr>
        <p:spPr>
          <a:xfrm>
            <a:off x="6760550" y="34425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5"/>
          <p:cNvSpPr/>
          <p:nvPr/>
        </p:nvSpPr>
        <p:spPr>
          <a:xfrm>
            <a:off x="6760550" y="30161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5"/>
          <p:cNvSpPr/>
          <p:nvPr/>
        </p:nvSpPr>
        <p:spPr>
          <a:xfrm>
            <a:off x="6760550" y="25898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5"/>
          <p:cNvSpPr/>
          <p:nvPr/>
        </p:nvSpPr>
        <p:spPr>
          <a:xfrm>
            <a:off x="6760550" y="21634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839" name="Google Shape;839;p45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1" name="Google Shape;841;p45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2" name="Google Shape;842;p45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3" name="Google Shape;843;p45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6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6"/>
          <p:cNvSpPr txBox="1"/>
          <p:nvPr/>
        </p:nvSpPr>
        <p:spPr>
          <a:xfrm>
            <a:off x="713225" y="1219575"/>
            <a:ext cx="3265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Priorités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0" name="Google Shape;850;p46"/>
          <p:cNvSpPr txBox="1"/>
          <p:nvPr/>
        </p:nvSpPr>
        <p:spPr>
          <a:xfrm>
            <a:off x="4174675" y="1219575"/>
            <a:ext cx="3326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Programme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1" name="Google Shape;851;p46"/>
          <p:cNvSpPr/>
          <p:nvPr/>
        </p:nvSpPr>
        <p:spPr>
          <a:xfrm>
            <a:off x="713225" y="1737125"/>
            <a:ext cx="215400" cy="21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6"/>
          <p:cNvSpPr txBox="1"/>
          <p:nvPr/>
        </p:nvSpPr>
        <p:spPr>
          <a:xfrm>
            <a:off x="1016994" y="1685725"/>
            <a:ext cx="296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Matin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3" name="Google Shape;853;p46"/>
          <p:cNvSpPr txBox="1"/>
          <p:nvPr/>
        </p:nvSpPr>
        <p:spPr>
          <a:xfrm>
            <a:off x="1016994" y="2008825"/>
            <a:ext cx="29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géante gazeuse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possède des anneaux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54" name="Google Shape;854;p46"/>
          <p:cNvSpPr/>
          <p:nvPr/>
        </p:nvSpPr>
        <p:spPr>
          <a:xfrm>
            <a:off x="713225" y="3896625"/>
            <a:ext cx="215400" cy="21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6"/>
          <p:cNvSpPr txBox="1"/>
          <p:nvPr/>
        </p:nvSpPr>
        <p:spPr>
          <a:xfrm>
            <a:off x="1016994" y="3845225"/>
            <a:ext cx="296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Soirée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>
            <a:off x="1016994" y="4168325"/>
            <a:ext cx="29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Vénus a un nom très beau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Mars est en fait un endroit froid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57" name="Google Shape;857;p46"/>
          <p:cNvSpPr/>
          <p:nvPr/>
        </p:nvSpPr>
        <p:spPr>
          <a:xfrm>
            <a:off x="713225" y="2816875"/>
            <a:ext cx="215400" cy="21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6"/>
          <p:cNvSpPr txBox="1"/>
          <p:nvPr/>
        </p:nvSpPr>
        <p:spPr>
          <a:xfrm>
            <a:off x="1016994" y="2765475"/>
            <a:ext cx="2961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Après midi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9" name="Google Shape;859;p46"/>
          <p:cNvSpPr txBox="1"/>
          <p:nvPr/>
        </p:nvSpPr>
        <p:spPr>
          <a:xfrm>
            <a:off x="1016994" y="3088575"/>
            <a:ext cx="29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Pluton est une planète naine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est éloignée de nous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860" name="Google Shape;860;p46"/>
          <p:cNvCxnSpPr>
            <a:stCxn id="851" idx="2"/>
            <a:endCxn id="857" idx="0"/>
          </p:cNvCxnSpPr>
          <p:nvPr/>
        </p:nvCxnSpPr>
        <p:spPr>
          <a:xfrm>
            <a:off x="820925" y="1952525"/>
            <a:ext cx="0" cy="864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46"/>
          <p:cNvCxnSpPr>
            <a:stCxn id="857" idx="2"/>
            <a:endCxn id="854" idx="0"/>
          </p:cNvCxnSpPr>
          <p:nvPr/>
        </p:nvCxnSpPr>
        <p:spPr>
          <a:xfrm>
            <a:off x="820925" y="3032275"/>
            <a:ext cx="0" cy="864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2" name="Google Shape;862;p46"/>
          <p:cNvGrpSpPr/>
          <p:nvPr/>
        </p:nvGrpSpPr>
        <p:grpSpPr>
          <a:xfrm>
            <a:off x="4174675" y="1726425"/>
            <a:ext cx="3313832" cy="215400"/>
            <a:chOff x="4174675" y="1726425"/>
            <a:chExt cx="3313832" cy="215400"/>
          </a:xfrm>
        </p:grpSpPr>
        <p:sp>
          <p:nvSpPr>
            <p:cNvPr id="863" name="Google Shape;863;p46"/>
            <p:cNvSpPr txBox="1"/>
            <p:nvPr/>
          </p:nvSpPr>
          <p:spPr>
            <a:xfrm>
              <a:off x="4471707" y="17264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 est une planète naine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4174675" y="172642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4174675" y="2058625"/>
            <a:ext cx="3313832" cy="215400"/>
            <a:chOff x="4174675" y="2058625"/>
            <a:chExt cx="3313832" cy="215400"/>
          </a:xfrm>
        </p:grpSpPr>
        <p:sp>
          <p:nvSpPr>
            <p:cNvPr id="866" name="Google Shape;866;p46"/>
            <p:cNvSpPr txBox="1"/>
            <p:nvPr/>
          </p:nvSpPr>
          <p:spPr>
            <a:xfrm>
              <a:off x="4471707" y="20586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 est une petite planète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4174675" y="2058625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4174675" y="2390825"/>
            <a:ext cx="3313832" cy="215400"/>
            <a:chOff x="4174675" y="2390825"/>
            <a:chExt cx="3313832" cy="215400"/>
          </a:xfrm>
        </p:grpSpPr>
        <p:sp>
          <p:nvSpPr>
            <p:cNvPr id="869" name="Google Shape;869;p46"/>
            <p:cNvSpPr txBox="1"/>
            <p:nvPr/>
          </p:nvSpPr>
          <p:spPr>
            <a:xfrm>
              <a:off x="4471707" y="23908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 est une géante de glace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4174675" y="23908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6"/>
          <p:cNvGrpSpPr/>
          <p:nvPr/>
        </p:nvGrpSpPr>
        <p:grpSpPr>
          <a:xfrm>
            <a:off x="4174675" y="4384025"/>
            <a:ext cx="3313832" cy="215400"/>
            <a:chOff x="4174675" y="4384025"/>
            <a:chExt cx="3313832" cy="215400"/>
          </a:xfrm>
        </p:grpSpPr>
        <p:sp>
          <p:nvSpPr>
            <p:cNvPr id="872" name="Google Shape;872;p46"/>
            <p:cNvSpPr txBox="1"/>
            <p:nvPr/>
          </p:nvSpPr>
          <p:spPr>
            <a:xfrm>
              <a:off x="4471707" y="43840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 est une planète naine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4174675" y="43840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6"/>
          <p:cNvGrpSpPr/>
          <p:nvPr/>
        </p:nvGrpSpPr>
        <p:grpSpPr>
          <a:xfrm>
            <a:off x="4174675" y="4051825"/>
            <a:ext cx="3313832" cy="215400"/>
            <a:chOff x="4174675" y="4051825"/>
            <a:chExt cx="3313832" cy="215400"/>
          </a:xfrm>
        </p:grpSpPr>
        <p:sp>
          <p:nvSpPr>
            <p:cNvPr id="875" name="Google Shape;875;p46"/>
            <p:cNvSpPr txBox="1"/>
            <p:nvPr/>
          </p:nvSpPr>
          <p:spPr>
            <a:xfrm>
              <a:off x="4471707" y="40518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Saturne possède des anneaux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4174675" y="40518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6"/>
          <p:cNvGrpSpPr/>
          <p:nvPr/>
        </p:nvGrpSpPr>
        <p:grpSpPr>
          <a:xfrm>
            <a:off x="4174675" y="3719625"/>
            <a:ext cx="3313832" cy="215400"/>
            <a:chOff x="4174675" y="3719625"/>
            <a:chExt cx="3313832" cy="215400"/>
          </a:xfrm>
        </p:grpSpPr>
        <p:sp>
          <p:nvSpPr>
            <p:cNvPr id="878" name="Google Shape;878;p46"/>
            <p:cNvSpPr txBox="1"/>
            <p:nvPr/>
          </p:nvSpPr>
          <p:spPr>
            <a:xfrm>
              <a:off x="4471707" y="37196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 est une géante gazeuse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4174675" y="37196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6"/>
          <p:cNvGrpSpPr/>
          <p:nvPr/>
        </p:nvGrpSpPr>
        <p:grpSpPr>
          <a:xfrm>
            <a:off x="4174675" y="3387425"/>
            <a:ext cx="3313832" cy="215400"/>
            <a:chOff x="4174675" y="3387425"/>
            <a:chExt cx="3313832" cy="215400"/>
          </a:xfrm>
        </p:grpSpPr>
        <p:sp>
          <p:nvSpPr>
            <p:cNvPr id="881" name="Google Shape;881;p46"/>
            <p:cNvSpPr txBox="1"/>
            <p:nvPr/>
          </p:nvSpPr>
          <p:spPr>
            <a:xfrm>
              <a:off x="4471707" y="33874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Nous habitons tous dans 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4174675" y="33874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6"/>
          <p:cNvGrpSpPr/>
          <p:nvPr/>
        </p:nvGrpSpPr>
        <p:grpSpPr>
          <a:xfrm>
            <a:off x="4174675" y="3055225"/>
            <a:ext cx="3313832" cy="215400"/>
            <a:chOff x="4174675" y="3055225"/>
            <a:chExt cx="3313832" cy="215400"/>
          </a:xfrm>
        </p:grpSpPr>
        <p:sp>
          <p:nvSpPr>
            <p:cNvPr id="884" name="Google Shape;884;p46"/>
            <p:cNvSpPr txBox="1"/>
            <p:nvPr/>
          </p:nvSpPr>
          <p:spPr>
            <a:xfrm>
              <a:off x="4471707" y="30552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Lune est un satellite naturel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4174675" y="30552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4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887" name="Google Shape;887;p46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6"/>
          <p:cNvGrpSpPr/>
          <p:nvPr/>
        </p:nvGrpSpPr>
        <p:grpSpPr>
          <a:xfrm>
            <a:off x="4174675" y="2723025"/>
            <a:ext cx="3313832" cy="215400"/>
            <a:chOff x="4174675" y="2723025"/>
            <a:chExt cx="3313832" cy="215400"/>
          </a:xfrm>
        </p:grpSpPr>
        <p:sp>
          <p:nvSpPr>
            <p:cNvPr id="889" name="Google Shape;889;p46"/>
            <p:cNvSpPr txBox="1"/>
            <p:nvPr/>
          </p:nvSpPr>
          <p:spPr>
            <a:xfrm>
              <a:off x="4471707" y="2723025"/>
              <a:ext cx="3016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Le Soleil est une étoile très grande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4174675" y="27230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2" name="Google Shape;892;p46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3" name="Google Shape;893;p46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4" name="Google Shape;894;p46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7"/>
          <p:cNvSpPr/>
          <p:nvPr/>
        </p:nvSpPr>
        <p:spPr>
          <a:xfrm>
            <a:off x="1832325" y="1166525"/>
            <a:ext cx="5595600" cy="558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7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01" name="Google Shape;901;p47"/>
          <p:cNvGraphicFramePr/>
          <p:nvPr/>
        </p:nvGraphicFramePr>
        <p:xfrm>
          <a:off x="713225" y="117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1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Lun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Mar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Mer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Jeu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Ven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 b="1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Programme</a:t>
                      </a:r>
                      <a:endParaRPr b="1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Terre est la planète avec la vie</a:t>
                      </a:r>
                      <a:endParaRPr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est une planète très chaude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est composé d'hélium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 est une géante de glace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hlink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Listes de tâches</a:t>
                      </a:r>
                      <a:endParaRPr b="1">
                        <a:solidFill>
                          <a:schemeClr val="hlink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Étoile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Soleil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Éclipse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Lune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Uranus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Haumea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Comète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Satellite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Hélium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Anneaux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Densité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Azote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2" name="Google Shape;902;p4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903" name="Google Shape;903;p47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5" name="Google Shape;905;p47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6" name="Google Shape;906;p47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7" name="Google Shape;907;p47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8"/>
          <p:cNvSpPr/>
          <p:nvPr/>
        </p:nvSpPr>
        <p:spPr>
          <a:xfrm>
            <a:off x="713225" y="1126125"/>
            <a:ext cx="32676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14" name="Google Shape;914;p48"/>
          <p:cNvGraphicFramePr/>
          <p:nvPr/>
        </p:nvGraphicFramePr>
        <p:xfrm>
          <a:off x="713225" y="11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19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8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Programme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09:00 - 10:00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10:00 - 11:00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11:00 - 12:00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12:00 - 13:00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13:00 - 14:00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Uranus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14:00 - 15:00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15:00 - 16:00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16:00 - 17:00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Lune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15" name="Google Shape;915;p48"/>
          <p:cNvSpPr txBox="1"/>
          <p:nvPr/>
        </p:nvSpPr>
        <p:spPr>
          <a:xfrm>
            <a:off x="4314125" y="1170075"/>
            <a:ext cx="3050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Liste de tâches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916" name="Google Shape;916;p48"/>
          <p:cNvGrpSpPr/>
          <p:nvPr/>
        </p:nvGrpSpPr>
        <p:grpSpPr>
          <a:xfrm>
            <a:off x="4314125" y="1632100"/>
            <a:ext cx="3113700" cy="215400"/>
            <a:chOff x="4314125" y="1632100"/>
            <a:chExt cx="3113700" cy="215400"/>
          </a:xfrm>
        </p:grpSpPr>
        <p:sp>
          <p:nvSpPr>
            <p:cNvPr id="917" name="Google Shape;917;p48"/>
            <p:cNvSpPr txBox="1"/>
            <p:nvPr/>
          </p:nvSpPr>
          <p:spPr>
            <a:xfrm>
              <a:off x="4529525" y="1632100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 est en fait un endroit froid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4314125" y="1632100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8"/>
          <p:cNvGrpSpPr/>
          <p:nvPr/>
        </p:nvGrpSpPr>
        <p:grpSpPr>
          <a:xfrm>
            <a:off x="4314125" y="1966091"/>
            <a:ext cx="3113700" cy="215400"/>
            <a:chOff x="4314125" y="1966091"/>
            <a:chExt cx="3113700" cy="215400"/>
          </a:xfrm>
        </p:grpSpPr>
        <p:sp>
          <p:nvSpPr>
            <p:cNvPr id="920" name="Google Shape;920;p48"/>
            <p:cNvSpPr txBox="1"/>
            <p:nvPr/>
          </p:nvSpPr>
          <p:spPr>
            <a:xfrm>
              <a:off x="4529525" y="1966091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Saturne est composée d'hélium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4314125" y="1966091"/>
              <a:ext cx="215400" cy="215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4314125" y="2300081"/>
            <a:ext cx="3113700" cy="215400"/>
            <a:chOff x="4314125" y="2300081"/>
            <a:chExt cx="3113700" cy="215400"/>
          </a:xfrm>
        </p:grpSpPr>
        <p:sp>
          <p:nvSpPr>
            <p:cNvPr id="923" name="Google Shape;923;p48"/>
            <p:cNvSpPr txBox="1"/>
            <p:nvPr/>
          </p:nvSpPr>
          <p:spPr>
            <a:xfrm>
              <a:off x="4529525" y="2300081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 est une géante gazeuse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4314125" y="2300081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314125" y="2634072"/>
            <a:ext cx="3113700" cy="215400"/>
            <a:chOff x="4314125" y="2634072"/>
            <a:chExt cx="3113700" cy="215400"/>
          </a:xfrm>
        </p:grpSpPr>
        <p:sp>
          <p:nvSpPr>
            <p:cNvPr id="926" name="Google Shape;926;p48"/>
            <p:cNvSpPr txBox="1"/>
            <p:nvPr/>
          </p:nvSpPr>
          <p:spPr>
            <a:xfrm>
              <a:off x="4529525" y="2634072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 est une planète naine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4314125" y="2634072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314125" y="2968063"/>
            <a:ext cx="3113700" cy="215400"/>
            <a:chOff x="4314125" y="2968063"/>
            <a:chExt cx="3113700" cy="215400"/>
          </a:xfrm>
        </p:grpSpPr>
        <p:sp>
          <p:nvSpPr>
            <p:cNvPr id="929" name="Google Shape;929;p48"/>
            <p:cNvSpPr txBox="1"/>
            <p:nvPr/>
          </p:nvSpPr>
          <p:spPr>
            <a:xfrm>
              <a:off x="4529525" y="2968063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 est une planète naine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314125" y="2968063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4314125" y="3302053"/>
            <a:ext cx="3113700" cy="215400"/>
            <a:chOff x="4314125" y="3302053"/>
            <a:chExt cx="3113700" cy="215400"/>
          </a:xfrm>
        </p:grpSpPr>
        <p:sp>
          <p:nvSpPr>
            <p:cNvPr id="932" name="Google Shape;932;p48"/>
            <p:cNvSpPr txBox="1"/>
            <p:nvPr/>
          </p:nvSpPr>
          <p:spPr>
            <a:xfrm>
              <a:off x="4529525" y="3302053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Neptune est très éloignée de nous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4314125" y="3302053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48"/>
          <p:cNvGrpSpPr/>
          <p:nvPr/>
        </p:nvGrpSpPr>
        <p:grpSpPr>
          <a:xfrm>
            <a:off x="4314125" y="3636044"/>
            <a:ext cx="3113700" cy="215400"/>
            <a:chOff x="4314125" y="3636044"/>
            <a:chExt cx="3113700" cy="215400"/>
          </a:xfrm>
        </p:grpSpPr>
        <p:sp>
          <p:nvSpPr>
            <p:cNvPr id="935" name="Google Shape;935;p48"/>
            <p:cNvSpPr txBox="1"/>
            <p:nvPr/>
          </p:nvSpPr>
          <p:spPr>
            <a:xfrm>
              <a:off x="4529525" y="3636044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 est une petite planète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4314125" y="3636044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8"/>
          <p:cNvGrpSpPr/>
          <p:nvPr/>
        </p:nvGrpSpPr>
        <p:grpSpPr>
          <a:xfrm>
            <a:off x="4314125" y="3970034"/>
            <a:ext cx="3113700" cy="215400"/>
            <a:chOff x="4314125" y="3970034"/>
            <a:chExt cx="3113700" cy="215400"/>
          </a:xfrm>
        </p:grpSpPr>
        <p:sp>
          <p:nvSpPr>
            <p:cNvPr id="938" name="Google Shape;938;p48"/>
            <p:cNvSpPr txBox="1"/>
            <p:nvPr/>
          </p:nvSpPr>
          <p:spPr>
            <a:xfrm>
              <a:off x="4529525" y="3970034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 a un beau nom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4314125" y="3970034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8"/>
          <p:cNvGrpSpPr/>
          <p:nvPr/>
        </p:nvGrpSpPr>
        <p:grpSpPr>
          <a:xfrm>
            <a:off x="4314125" y="4304025"/>
            <a:ext cx="3113700" cy="215400"/>
            <a:chOff x="4314125" y="4304025"/>
            <a:chExt cx="3113700" cy="215400"/>
          </a:xfrm>
        </p:grpSpPr>
        <p:sp>
          <p:nvSpPr>
            <p:cNvPr id="941" name="Google Shape;941;p48"/>
            <p:cNvSpPr txBox="1"/>
            <p:nvPr/>
          </p:nvSpPr>
          <p:spPr>
            <a:xfrm>
              <a:off x="4529525" y="4304025"/>
              <a:ext cx="2898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Nous habitons tous dans 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314125" y="4304025"/>
              <a:ext cx="215400" cy="215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48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6" name="Google Shape;946;p48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7" name="Google Shape;947;p48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8" name="Google Shape;948;p48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9"/>
          <p:cNvSpPr/>
          <p:nvPr/>
        </p:nvSpPr>
        <p:spPr>
          <a:xfrm>
            <a:off x="713225" y="1125575"/>
            <a:ext cx="67146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9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55" name="Google Shape;955;p49"/>
          <p:cNvGraphicFramePr/>
          <p:nvPr/>
        </p:nvGraphicFramePr>
        <p:xfrm>
          <a:off x="713225" y="11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297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Tâches quotidiennes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00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une planète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75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 startAt="2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a un beau nom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00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 startAt="3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 est une géante de glace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975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 startAt="4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une géante gazeuse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00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 startAt="5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000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 startAt="6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dans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7.   Saturne est une géante gazeuse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000">
                <a:tc>
                  <a:txBody>
                    <a:bodyPr/>
                    <a:lstStyle/>
                    <a:p>
                      <a:pPr marL="28575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idact Gothic"/>
                        <a:buAutoNum type="arabicPeriod" startAt="8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 est une planète naine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56" name="Google Shape;956;p49"/>
          <p:cNvSpPr/>
          <p:nvPr/>
        </p:nvSpPr>
        <p:spPr>
          <a:xfrm>
            <a:off x="3847154" y="1649300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9"/>
          <p:cNvSpPr/>
          <p:nvPr/>
        </p:nvSpPr>
        <p:spPr>
          <a:xfrm>
            <a:off x="3847154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9"/>
          <p:cNvSpPr/>
          <p:nvPr/>
        </p:nvSpPr>
        <p:spPr>
          <a:xfrm>
            <a:off x="3847154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9"/>
          <p:cNvSpPr/>
          <p:nvPr/>
        </p:nvSpPr>
        <p:spPr>
          <a:xfrm>
            <a:off x="3847154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9"/>
          <p:cNvSpPr/>
          <p:nvPr/>
        </p:nvSpPr>
        <p:spPr>
          <a:xfrm>
            <a:off x="3847154" y="3165257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9"/>
          <p:cNvSpPr/>
          <p:nvPr/>
        </p:nvSpPr>
        <p:spPr>
          <a:xfrm>
            <a:off x="3847154" y="2786268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9"/>
          <p:cNvSpPr/>
          <p:nvPr/>
        </p:nvSpPr>
        <p:spPr>
          <a:xfrm>
            <a:off x="3847154" y="240727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9"/>
          <p:cNvSpPr/>
          <p:nvPr/>
        </p:nvSpPr>
        <p:spPr>
          <a:xfrm>
            <a:off x="3847154" y="2028289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9"/>
          <p:cNvSpPr/>
          <p:nvPr/>
        </p:nvSpPr>
        <p:spPr>
          <a:xfrm>
            <a:off x="7052996" y="1649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/>
          <p:nvPr/>
        </p:nvSpPr>
        <p:spPr>
          <a:xfrm>
            <a:off x="7052996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9"/>
          <p:cNvSpPr/>
          <p:nvPr/>
        </p:nvSpPr>
        <p:spPr>
          <a:xfrm>
            <a:off x="7052996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9"/>
          <p:cNvSpPr/>
          <p:nvPr/>
        </p:nvSpPr>
        <p:spPr>
          <a:xfrm>
            <a:off x="7052996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9"/>
          <p:cNvSpPr/>
          <p:nvPr/>
        </p:nvSpPr>
        <p:spPr>
          <a:xfrm>
            <a:off x="7052996" y="3165257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9"/>
          <p:cNvSpPr/>
          <p:nvPr/>
        </p:nvSpPr>
        <p:spPr>
          <a:xfrm>
            <a:off x="7052996" y="2786268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9"/>
          <p:cNvSpPr/>
          <p:nvPr/>
        </p:nvSpPr>
        <p:spPr>
          <a:xfrm>
            <a:off x="7052996" y="240727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9"/>
          <p:cNvSpPr/>
          <p:nvPr/>
        </p:nvSpPr>
        <p:spPr>
          <a:xfrm>
            <a:off x="7052996" y="202828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9"/>
          <p:cNvSpPr/>
          <p:nvPr/>
        </p:nvSpPr>
        <p:spPr>
          <a:xfrm>
            <a:off x="4381461" y="1649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9"/>
          <p:cNvSpPr/>
          <p:nvPr/>
        </p:nvSpPr>
        <p:spPr>
          <a:xfrm>
            <a:off x="4381461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9"/>
          <p:cNvSpPr/>
          <p:nvPr/>
        </p:nvSpPr>
        <p:spPr>
          <a:xfrm>
            <a:off x="4381461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9"/>
          <p:cNvSpPr/>
          <p:nvPr/>
        </p:nvSpPr>
        <p:spPr>
          <a:xfrm>
            <a:off x="4381461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9"/>
          <p:cNvSpPr/>
          <p:nvPr/>
        </p:nvSpPr>
        <p:spPr>
          <a:xfrm>
            <a:off x="4381461" y="3165257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9"/>
          <p:cNvSpPr/>
          <p:nvPr/>
        </p:nvSpPr>
        <p:spPr>
          <a:xfrm>
            <a:off x="4381461" y="2786268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9"/>
          <p:cNvSpPr/>
          <p:nvPr/>
        </p:nvSpPr>
        <p:spPr>
          <a:xfrm>
            <a:off x="4381461" y="240727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9"/>
          <p:cNvSpPr/>
          <p:nvPr/>
        </p:nvSpPr>
        <p:spPr>
          <a:xfrm>
            <a:off x="4381461" y="2028289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9"/>
          <p:cNvSpPr/>
          <p:nvPr/>
        </p:nvSpPr>
        <p:spPr>
          <a:xfrm>
            <a:off x="4915768" y="1649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9"/>
          <p:cNvSpPr/>
          <p:nvPr/>
        </p:nvSpPr>
        <p:spPr>
          <a:xfrm>
            <a:off x="4915768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9"/>
          <p:cNvSpPr/>
          <p:nvPr/>
        </p:nvSpPr>
        <p:spPr>
          <a:xfrm>
            <a:off x="4915768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9"/>
          <p:cNvSpPr/>
          <p:nvPr/>
        </p:nvSpPr>
        <p:spPr>
          <a:xfrm>
            <a:off x="4915768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9"/>
          <p:cNvSpPr/>
          <p:nvPr/>
        </p:nvSpPr>
        <p:spPr>
          <a:xfrm>
            <a:off x="4915768" y="3165257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9"/>
          <p:cNvSpPr/>
          <p:nvPr/>
        </p:nvSpPr>
        <p:spPr>
          <a:xfrm>
            <a:off x="4915768" y="2786268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9"/>
          <p:cNvSpPr/>
          <p:nvPr/>
        </p:nvSpPr>
        <p:spPr>
          <a:xfrm>
            <a:off x="4915768" y="2407279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9"/>
          <p:cNvSpPr/>
          <p:nvPr/>
        </p:nvSpPr>
        <p:spPr>
          <a:xfrm>
            <a:off x="4915768" y="202828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9"/>
          <p:cNvSpPr/>
          <p:nvPr/>
        </p:nvSpPr>
        <p:spPr>
          <a:xfrm>
            <a:off x="5450075" y="1649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9"/>
          <p:cNvSpPr/>
          <p:nvPr/>
        </p:nvSpPr>
        <p:spPr>
          <a:xfrm>
            <a:off x="5450075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9"/>
          <p:cNvSpPr/>
          <p:nvPr/>
        </p:nvSpPr>
        <p:spPr>
          <a:xfrm>
            <a:off x="5450075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9"/>
          <p:cNvSpPr/>
          <p:nvPr/>
        </p:nvSpPr>
        <p:spPr>
          <a:xfrm>
            <a:off x="5450075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9"/>
          <p:cNvSpPr/>
          <p:nvPr/>
        </p:nvSpPr>
        <p:spPr>
          <a:xfrm>
            <a:off x="5450075" y="3165257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9"/>
          <p:cNvSpPr/>
          <p:nvPr/>
        </p:nvSpPr>
        <p:spPr>
          <a:xfrm>
            <a:off x="5450075" y="2786268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9"/>
          <p:cNvSpPr/>
          <p:nvPr/>
        </p:nvSpPr>
        <p:spPr>
          <a:xfrm>
            <a:off x="5450075" y="2407279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9"/>
          <p:cNvSpPr/>
          <p:nvPr/>
        </p:nvSpPr>
        <p:spPr>
          <a:xfrm>
            <a:off x="5450075" y="202828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9"/>
          <p:cNvSpPr/>
          <p:nvPr/>
        </p:nvSpPr>
        <p:spPr>
          <a:xfrm>
            <a:off x="5984382" y="1649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9"/>
          <p:cNvSpPr/>
          <p:nvPr/>
        </p:nvSpPr>
        <p:spPr>
          <a:xfrm>
            <a:off x="5984382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9"/>
          <p:cNvSpPr/>
          <p:nvPr/>
        </p:nvSpPr>
        <p:spPr>
          <a:xfrm>
            <a:off x="5984382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9"/>
          <p:cNvSpPr/>
          <p:nvPr/>
        </p:nvSpPr>
        <p:spPr>
          <a:xfrm>
            <a:off x="5984382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9"/>
          <p:cNvSpPr/>
          <p:nvPr/>
        </p:nvSpPr>
        <p:spPr>
          <a:xfrm>
            <a:off x="5984382" y="3165257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9"/>
          <p:cNvSpPr/>
          <p:nvPr/>
        </p:nvSpPr>
        <p:spPr>
          <a:xfrm>
            <a:off x="5984382" y="2786268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9"/>
          <p:cNvSpPr/>
          <p:nvPr/>
        </p:nvSpPr>
        <p:spPr>
          <a:xfrm>
            <a:off x="5984382" y="240727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9"/>
          <p:cNvSpPr/>
          <p:nvPr/>
        </p:nvSpPr>
        <p:spPr>
          <a:xfrm>
            <a:off x="5984382" y="202828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9"/>
          <p:cNvSpPr/>
          <p:nvPr/>
        </p:nvSpPr>
        <p:spPr>
          <a:xfrm>
            <a:off x="6518689" y="16493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9"/>
          <p:cNvSpPr/>
          <p:nvPr/>
        </p:nvSpPr>
        <p:spPr>
          <a:xfrm>
            <a:off x="6518689" y="430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9"/>
          <p:cNvSpPr/>
          <p:nvPr/>
        </p:nvSpPr>
        <p:spPr>
          <a:xfrm>
            <a:off x="6518689" y="392323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9"/>
          <p:cNvSpPr/>
          <p:nvPr/>
        </p:nvSpPr>
        <p:spPr>
          <a:xfrm>
            <a:off x="6518689" y="3544246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9"/>
          <p:cNvSpPr/>
          <p:nvPr/>
        </p:nvSpPr>
        <p:spPr>
          <a:xfrm>
            <a:off x="6518689" y="3165257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9"/>
          <p:cNvSpPr/>
          <p:nvPr/>
        </p:nvSpPr>
        <p:spPr>
          <a:xfrm>
            <a:off x="6518689" y="2786268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9"/>
          <p:cNvSpPr/>
          <p:nvPr/>
        </p:nvSpPr>
        <p:spPr>
          <a:xfrm>
            <a:off x="6518689" y="240727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9"/>
          <p:cNvSpPr/>
          <p:nvPr/>
        </p:nvSpPr>
        <p:spPr>
          <a:xfrm>
            <a:off x="6518689" y="2028289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9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1013" name="Google Shape;1013;p49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9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5" name="Google Shape;1015;p49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6" name="Google Shape;1016;p49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7" name="Google Shape;1017;p49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0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50"/>
          <p:cNvSpPr/>
          <p:nvPr/>
        </p:nvSpPr>
        <p:spPr>
          <a:xfrm>
            <a:off x="713222" y="1300975"/>
            <a:ext cx="15627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4" name="Google Shape;1024;p50"/>
          <p:cNvCxnSpPr/>
          <p:nvPr/>
        </p:nvCxnSpPr>
        <p:spPr>
          <a:xfrm>
            <a:off x="812075" y="1786000"/>
            <a:ext cx="1365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Google Shape;1025;p50"/>
          <p:cNvSpPr txBox="1"/>
          <p:nvPr/>
        </p:nvSpPr>
        <p:spPr>
          <a:xfrm>
            <a:off x="713225" y="1410650"/>
            <a:ext cx="1562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Semaine 1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026" name="Google Shape;1026;p50"/>
          <p:cNvGrpSpPr/>
          <p:nvPr/>
        </p:nvGrpSpPr>
        <p:grpSpPr>
          <a:xfrm>
            <a:off x="812075" y="1910200"/>
            <a:ext cx="1395625" cy="215400"/>
            <a:chOff x="812075" y="1910200"/>
            <a:chExt cx="1395625" cy="215400"/>
          </a:xfrm>
        </p:grpSpPr>
        <p:sp>
          <p:nvSpPr>
            <p:cNvPr id="1027" name="Google Shape;1027;p50"/>
            <p:cNvSpPr txBox="1"/>
            <p:nvPr/>
          </p:nvSpPr>
          <p:spPr>
            <a:xfrm>
              <a:off x="1008900" y="1910200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812075" y="1928775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50"/>
          <p:cNvSpPr/>
          <p:nvPr/>
        </p:nvSpPr>
        <p:spPr>
          <a:xfrm>
            <a:off x="5865072" y="1300975"/>
            <a:ext cx="15627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0" name="Google Shape;1030;p50"/>
          <p:cNvCxnSpPr/>
          <p:nvPr/>
        </p:nvCxnSpPr>
        <p:spPr>
          <a:xfrm>
            <a:off x="5963925" y="1786000"/>
            <a:ext cx="1365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1" name="Google Shape;1031;p50"/>
          <p:cNvSpPr txBox="1"/>
          <p:nvPr/>
        </p:nvSpPr>
        <p:spPr>
          <a:xfrm>
            <a:off x="5865075" y="1410650"/>
            <a:ext cx="1562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Semaine 4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2" name="Google Shape;1032;p50"/>
          <p:cNvSpPr/>
          <p:nvPr/>
        </p:nvSpPr>
        <p:spPr>
          <a:xfrm>
            <a:off x="2430503" y="1300975"/>
            <a:ext cx="15627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3" name="Google Shape;1033;p50"/>
          <p:cNvCxnSpPr/>
          <p:nvPr/>
        </p:nvCxnSpPr>
        <p:spPr>
          <a:xfrm>
            <a:off x="2529356" y="1786000"/>
            <a:ext cx="1365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4" name="Google Shape;1034;p50"/>
          <p:cNvSpPr txBox="1"/>
          <p:nvPr/>
        </p:nvSpPr>
        <p:spPr>
          <a:xfrm>
            <a:off x="2430506" y="1410650"/>
            <a:ext cx="1562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Semaine 2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35" name="Google Shape;1035;p50"/>
          <p:cNvSpPr/>
          <p:nvPr/>
        </p:nvSpPr>
        <p:spPr>
          <a:xfrm>
            <a:off x="4147788" y="1300975"/>
            <a:ext cx="15627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6" name="Google Shape;1036;p50"/>
          <p:cNvCxnSpPr/>
          <p:nvPr/>
        </p:nvCxnSpPr>
        <p:spPr>
          <a:xfrm>
            <a:off x="4246641" y="1786000"/>
            <a:ext cx="1365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7" name="Google Shape;1037;p50"/>
          <p:cNvSpPr txBox="1"/>
          <p:nvPr/>
        </p:nvSpPr>
        <p:spPr>
          <a:xfrm>
            <a:off x="4147791" y="1410650"/>
            <a:ext cx="1562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Semaine 3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038" name="Google Shape;1038;p50"/>
          <p:cNvGrpSpPr/>
          <p:nvPr/>
        </p:nvGrpSpPr>
        <p:grpSpPr>
          <a:xfrm>
            <a:off x="812075" y="3642719"/>
            <a:ext cx="1395625" cy="215400"/>
            <a:chOff x="812075" y="3642719"/>
            <a:chExt cx="1395625" cy="215400"/>
          </a:xfrm>
        </p:grpSpPr>
        <p:sp>
          <p:nvSpPr>
            <p:cNvPr id="1039" name="Google Shape;1039;p50"/>
            <p:cNvSpPr txBox="1"/>
            <p:nvPr/>
          </p:nvSpPr>
          <p:spPr>
            <a:xfrm>
              <a:off x="1008900" y="364271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812075" y="3661313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50"/>
          <p:cNvGrpSpPr/>
          <p:nvPr/>
        </p:nvGrpSpPr>
        <p:grpSpPr>
          <a:xfrm>
            <a:off x="812075" y="4220225"/>
            <a:ext cx="1395625" cy="215400"/>
            <a:chOff x="812075" y="4220225"/>
            <a:chExt cx="1395625" cy="215400"/>
          </a:xfrm>
        </p:grpSpPr>
        <p:sp>
          <p:nvSpPr>
            <p:cNvPr id="1042" name="Google Shape;1042;p50"/>
            <p:cNvSpPr txBox="1"/>
            <p:nvPr/>
          </p:nvSpPr>
          <p:spPr>
            <a:xfrm>
              <a:off x="1008900" y="4220225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Hélium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812075" y="42388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50"/>
          <p:cNvGrpSpPr/>
          <p:nvPr/>
        </p:nvGrpSpPr>
        <p:grpSpPr>
          <a:xfrm>
            <a:off x="812075" y="3931472"/>
            <a:ext cx="1395625" cy="215400"/>
            <a:chOff x="812075" y="3931472"/>
            <a:chExt cx="1395625" cy="215400"/>
          </a:xfrm>
        </p:grpSpPr>
        <p:sp>
          <p:nvSpPr>
            <p:cNvPr id="1045" name="Google Shape;1045;p50"/>
            <p:cNvSpPr txBox="1"/>
            <p:nvPr/>
          </p:nvSpPr>
          <p:spPr>
            <a:xfrm>
              <a:off x="1008900" y="3931472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812075" y="395006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50"/>
          <p:cNvGrpSpPr/>
          <p:nvPr/>
        </p:nvGrpSpPr>
        <p:grpSpPr>
          <a:xfrm>
            <a:off x="812075" y="2776459"/>
            <a:ext cx="1395625" cy="215400"/>
            <a:chOff x="812075" y="2776459"/>
            <a:chExt cx="1395625" cy="215400"/>
          </a:xfrm>
        </p:grpSpPr>
        <p:sp>
          <p:nvSpPr>
            <p:cNvPr id="1048" name="Google Shape;1048;p50"/>
            <p:cNvSpPr txBox="1"/>
            <p:nvPr/>
          </p:nvSpPr>
          <p:spPr>
            <a:xfrm>
              <a:off x="1008900" y="277645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812075" y="2795044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0"/>
          <p:cNvGrpSpPr/>
          <p:nvPr/>
        </p:nvGrpSpPr>
        <p:grpSpPr>
          <a:xfrm>
            <a:off x="812075" y="3353966"/>
            <a:ext cx="1395625" cy="215400"/>
            <a:chOff x="812075" y="3353966"/>
            <a:chExt cx="1395625" cy="215400"/>
          </a:xfrm>
        </p:grpSpPr>
        <p:sp>
          <p:nvSpPr>
            <p:cNvPr id="1051" name="Google Shape;1051;p50"/>
            <p:cNvSpPr txBox="1"/>
            <p:nvPr/>
          </p:nvSpPr>
          <p:spPr>
            <a:xfrm>
              <a:off x="1008900" y="335396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812075" y="3372556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50"/>
          <p:cNvGrpSpPr/>
          <p:nvPr/>
        </p:nvGrpSpPr>
        <p:grpSpPr>
          <a:xfrm>
            <a:off x="812075" y="3065213"/>
            <a:ext cx="1395625" cy="215400"/>
            <a:chOff x="812075" y="3065213"/>
            <a:chExt cx="1395625" cy="215400"/>
          </a:xfrm>
        </p:grpSpPr>
        <p:sp>
          <p:nvSpPr>
            <p:cNvPr id="1054" name="Google Shape;1054;p50"/>
            <p:cNvSpPr txBox="1"/>
            <p:nvPr/>
          </p:nvSpPr>
          <p:spPr>
            <a:xfrm>
              <a:off x="1008900" y="306521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812075" y="3083800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812075" y="2198953"/>
            <a:ext cx="1395625" cy="215400"/>
            <a:chOff x="812075" y="2198953"/>
            <a:chExt cx="1395625" cy="215400"/>
          </a:xfrm>
        </p:grpSpPr>
        <p:sp>
          <p:nvSpPr>
            <p:cNvPr id="1057" name="Google Shape;1057;p50"/>
            <p:cNvSpPr txBox="1"/>
            <p:nvPr/>
          </p:nvSpPr>
          <p:spPr>
            <a:xfrm>
              <a:off x="1008900" y="219895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812075" y="2217531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50"/>
          <p:cNvGrpSpPr/>
          <p:nvPr/>
        </p:nvGrpSpPr>
        <p:grpSpPr>
          <a:xfrm>
            <a:off x="812075" y="2487706"/>
            <a:ext cx="1395625" cy="215400"/>
            <a:chOff x="812075" y="2487706"/>
            <a:chExt cx="1395625" cy="215400"/>
          </a:xfrm>
        </p:grpSpPr>
        <p:sp>
          <p:nvSpPr>
            <p:cNvPr id="1060" name="Google Shape;1060;p50"/>
            <p:cNvSpPr txBox="1"/>
            <p:nvPr/>
          </p:nvSpPr>
          <p:spPr>
            <a:xfrm>
              <a:off x="1008900" y="248770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812075" y="2506288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2514050" y="1910200"/>
            <a:ext cx="1395625" cy="215400"/>
            <a:chOff x="2514050" y="1910200"/>
            <a:chExt cx="1395625" cy="215400"/>
          </a:xfrm>
        </p:grpSpPr>
        <p:sp>
          <p:nvSpPr>
            <p:cNvPr id="1063" name="Google Shape;1063;p50"/>
            <p:cNvSpPr txBox="1"/>
            <p:nvPr/>
          </p:nvSpPr>
          <p:spPr>
            <a:xfrm>
              <a:off x="2710875" y="1910200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2514050" y="19287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50"/>
          <p:cNvGrpSpPr/>
          <p:nvPr/>
        </p:nvGrpSpPr>
        <p:grpSpPr>
          <a:xfrm>
            <a:off x="2514050" y="3642719"/>
            <a:ext cx="1395625" cy="215400"/>
            <a:chOff x="2514050" y="3642719"/>
            <a:chExt cx="1395625" cy="215400"/>
          </a:xfrm>
        </p:grpSpPr>
        <p:sp>
          <p:nvSpPr>
            <p:cNvPr id="1066" name="Google Shape;1066;p50"/>
            <p:cNvSpPr txBox="1"/>
            <p:nvPr/>
          </p:nvSpPr>
          <p:spPr>
            <a:xfrm>
              <a:off x="2710875" y="364271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2514050" y="3661313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2514050" y="4220225"/>
            <a:ext cx="1395625" cy="215400"/>
            <a:chOff x="2514050" y="4220225"/>
            <a:chExt cx="1395625" cy="215400"/>
          </a:xfrm>
        </p:grpSpPr>
        <p:sp>
          <p:nvSpPr>
            <p:cNvPr id="1069" name="Google Shape;1069;p50"/>
            <p:cNvSpPr txBox="1"/>
            <p:nvPr/>
          </p:nvSpPr>
          <p:spPr>
            <a:xfrm>
              <a:off x="2710875" y="4220225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2514050" y="42388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50"/>
          <p:cNvGrpSpPr/>
          <p:nvPr/>
        </p:nvGrpSpPr>
        <p:grpSpPr>
          <a:xfrm>
            <a:off x="2514050" y="3931472"/>
            <a:ext cx="1395625" cy="215400"/>
            <a:chOff x="2514050" y="3931472"/>
            <a:chExt cx="1395625" cy="215400"/>
          </a:xfrm>
        </p:grpSpPr>
        <p:sp>
          <p:nvSpPr>
            <p:cNvPr id="1072" name="Google Shape;1072;p50"/>
            <p:cNvSpPr txBox="1"/>
            <p:nvPr/>
          </p:nvSpPr>
          <p:spPr>
            <a:xfrm>
              <a:off x="2710875" y="3931472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Hélium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2514050" y="395006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2514050" y="2776459"/>
            <a:ext cx="1395625" cy="215400"/>
            <a:chOff x="2514050" y="2776459"/>
            <a:chExt cx="1395625" cy="215400"/>
          </a:xfrm>
        </p:grpSpPr>
        <p:sp>
          <p:nvSpPr>
            <p:cNvPr id="1075" name="Google Shape;1075;p50"/>
            <p:cNvSpPr txBox="1"/>
            <p:nvPr/>
          </p:nvSpPr>
          <p:spPr>
            <a:xfrm>
              <a:off x="2710875" y="277645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Satellite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2514050" y="2795044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50"/>
          <p:cNvGrpSpPr/>
          <p:nvPr/>
        </p:nvGrpSpPr>
        <p:grpSpPr>
          <a:xfrm>
            <a:off x="2514050" y="3353966"/>
            <a:ext cx="1395625" cy="215400"/>
            <a:chOff x="2514050" y="3353966"/>
            <a:chExt cx="1395625" cy="215400"/>
          </a:xfrm>
        </p:grpSpPr>
        <p:sp>
          <p:nvSpPr>
            <p:cNvPr id="1078" name="Google Shape;1078;p50"/>
            <p:cNvSpPr txBox="1"/>
            <p:nvPr/>
          </p:nvSpPr>
          <p:spPr>
            <a:xfrm>
              <a:off x="2710875" y="335396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2514050" y="3372556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2514050" y="3065213"/>
            <a:ext cx="1395625" cy="215400"/>
            <a:chOff x="2514050" y="3065213"/>
            <a:chExt cx="1395625" cy="215400"/>
          </a:xfrm>
        </p:grpSpPr>
        <p:sp>
          <p:nvSpPr>
            <p:cNvPr id="1081" name="Google Shape;1081;p50"/>
            <p:cNvSpPr txBox="1"/>
            <p:nvPr/>
          </p:nvSpPr>
          <p:spPr>
            <a:xfrm>
              <a:off x="2710875" y="306521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Anneaux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2514050" y="3083800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50"/>
          <p:cNvGrpSpPr/>
          <p:nvPr/>
        </p:nvGrpSpPr>
        <p:grpSpPr>
          <a:xfrm>
            <a:off x="2514050" y="2198953"/>
            <a:ext cx="1395625" cy="215400"/>
            <a:chOff x="2514050" y="2198953"/>
            <a:chExt cx="1395625" cy="215400"/>
          </a:xfrm>
        </p:grpSpPr>
        <p:sp>
          <p:nvSpPr>
            <p:cNvPr id="1084" name="Google Shape;1084;p50"/>
            <p:cNvSpPr txBox="1"/>
            <p:nvPr/>
          </p:nvSpPr>
          <p:spPr>
            <a:xfrm>
              <a:off x="2710875" y="219895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2514050" y="2217531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50"/>
          <p:cNvGrpSpPr/>
          <p:nvPr/>
        </p:nvGrpSpPr>
        <p:grpSpPr>
          <a:xfrm>
            <a:off x="2514050" y="2487706"/>
            <a:ext cx="1395625" cy="215400"/>
            <a:chOff x="2514050" y="2487706"/>
            <a:chExt cx="1395625" cy="215400"/>
          </a:xfrm>
        </p:grpSpPr>
        <p:sp>
          <p:nvSpPr>
            <p:cNvPr id="1087" name="Google Shape;1087;p50"/>
            <p:cNvSpPr txBox="1"/>
            <p:nvPr/>
          </p:nvSpPr>
          <p:spPr>
            <a:xfrm>
              <a:off x="2710875" y="248770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2514050" y="2506288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50"/>
          <p:cNvGrpSpPr/>
          <p:nvPr/>
        </p:nvGrpSpPr>
        <p:grpSpPr>
          <a:xfrm>
            <a:off x="4231325" y="1910200"/>
            <a:ext cx="1395625" cy="215400"/>
            <a:chOff x="4231325" y="1910200"/>
            <a:chExt cx="1395625" cy="215400"/>
          </a:xfrm>
        </p:grpSpPr>
        <p:sp>
          <p:nvSpPr>
            <p:cNvPr id="1090" name="Google Shape;1090;p50"/>
            <p:cNvSpPr txBox="1"/>
            <p:nvPr/>
          </p:nvSpPr>
          <p:spPr>
            <a:xfrm>
              <a:off x="4428150" y="1910200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4231325" y="19287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4231325" y="3642719"/>
            <a:ext cx="1395625" cy="215400"/>
            <a:chOff x="4231325" y="3642719"/>
            <a:chExt cx="1395625" cy="215400"/>
          </a:xfrm>
        </p:grpSpPr>
        <p:sp>
          <p:nvSpPr>
            <p:cNvPr id="1093" name="Google Shape;1093;p50"/>
            <p:cNvSpPr txBox="1"/>
            <p:nvPr/>
          </p:nvSpPr>
          <p:spPr>
            <a:xfrm>
              <a:off x="4428150" y="364271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231325" y="3661313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50"/>
          <p:cNvGrpSpPr/>
          <p:nvPr/>
        </p:nvGrpSpPr>
        <p:grpSpPr>
          <a:xfrm>
            <a:off x="4231325" y="4220225"/>
            <a:ext cx="1395625" cy="215400"/>
            <a:chOff x="4231325" y="4220225"/>
            <a:chExt cx="1395625" cy="215400"/>
          </a:xfrm>
        </p:grpSpPr>
        <p:sp>
          <p:nvSpPr>
            <p:cNvPr id="1096" name="Google Shape;1096;p50"/>
            <p:cNvSpPr txBox="1"/>
            <p:nvPr/>
          </p:nvSpPr>
          <p:spPr>
            <a:xfrm>
              <a:off x="4428150" y="4220225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4231325" y="42388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50"/>
          <p:cNvGrpSpPr/>
          <p:nvPr/>
        </p:nvGrpSpPr>
        <p:grpSpPr>
          <a:xfrm>
            <a:off x="4231325" y="3931472"/>
            <a:ext cx="1395625" cy="215400"/>
            <a:chOff x="4231325" y="3931472"/>
            <a:chExt cx="1395625" cy="215400"/>
          </a:xfrm>
        </p:grpSpPr>
        <p:sp>
          <p:nvSpPr>
            <p:cNvPr id="1099" name="Google Shape;1099;p50"/>
            <p:cNvSpPr txBox="1"/>
            <p:nvPr/>
          </p:nvSpPr>
          <p:spPr>
            <a:xfrm>
              <a:off x="4428150" y="3931472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231325" y="395006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50"/>
          <p:cNvGrpSpPr/>
          <p:nvPr/>
        </p:nvGrpSpPr>
        <p:grpSpPr>
          <a:xfrm>
            <a:off x="4231325" y="2776459"/>
            <a:ext cx="1395625" cy="215400"/>
            <a:chOff x="4231325" y="2776459"/>
            <a:chExt cx="1395625" cy="215400"/>
          </a:xfrm>
        </p:grpSpPr>
        <p:sp>
          <p:nvSpPr>
            <p:cNvPr id="1102" name="Google Shape;1102;p50"/>
            <p:cNvSpPr txBox="1"/>
            <p:nvPr/>
          </p:nvSpPr>
          <p:spPr>
            <a:xfrm>
              <a:off x="4428150" y="277645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4231325" y="2795044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50"/>
          <p:cNvGrpSpPr/>
          <p:nvPr/>
        </p:nvGrpSpPr>
        <p:grpSpPr>
          <a:xfrm>
            <a:off x="4231325" y="3353966"/>
            <a:ext cx="1395625" cy="215400"/>
            <a:chOff x="4231325" y="3353966"/>
            <a:chExt cx="1395625" cy="215400"/>
          </a:xfrm>
        </p:grpSpPr>
        <p:sp>
          <p:nvSpPr>
            <p:cNvPr id="1105" name="Google Shape;1105;p50"/>
            <p:cNvSpPr txBox="1"/>
            <p:nvPr/>
          </p:nvSpPr>
          <p:spPr>
            <a:xfrm>
              <a:off x="4428150" y="335396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4231325" y="3372556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50"/>
          <p:cNvGrpSpPr/>
          <p:nvPr/>
        </p:nvGrpSpPr>
        <p:grpSpPr>
          <a:xfrm>
            <a:off x="4231325" y="3065213"/>
            <a:ext cx="1395625" cy="215400"/>
            <a:chOff x="4231325" y="3065213"/>
            <a:chExt cx="1395625" cy="215400"/>
          </a:xfrm>
        </p:grpSpPr>
        <p:sp>
          <p:nvSpPr>
            <p:cNvPr id="1108" name="Google Shape;1108;p50"/>
            <p:cNvSpPr txBox="1"/>
            <p:nvPr/>
          </p:nvSpPr>
          <p:spPr>
            <a:xfrm>
              <a:off x="4428150" y="306521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Haumea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231325" y="3083800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50"/>
          <p:cNvGrpSpPr/>
          <p:nvPr/>
        </p:nvGrpSpPr>
        <p:grpSpPr>
          <a:xfrm>
            <a:off x="4231325" y="2198953"/>
            <a:ext cx="1395625" cy="215400"/>
            <a:chOff x="4231325" y="2198953"/>
            <a:chExt cx="1395625" cy="215400"/>
          </a:xfrm>
        </p:grpSpPr>
        <p:sp>
          <p:nvSpPr>
            <p:cNvPr id="1111" name="Google Shape;1111;p50"/>
            <p:cNvSpPr txBox="1"/>
            <p:nvPr/>
          </p:nvSpPr>
          <p:spPr>
            <a:xfrm>
              <a:off x="4428150" y="219895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4231325" y="2217531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50"/>
          <p:cNvGrpSpPr/>
          <p:nvPr/>
        </p:nvGrpSpPr>
        <p:grpSpPr>
          <a:xfrm>
            <a:off x="4231325" y="2487706"/>
            <a:ext cx="1395625" cy="215400"/>
            <a:chOff x="4231325" y="2487706"/>
            <a:chExt cx="1395625" cy="215400"/>
          </a:xfrm>
        </p:grpSpPr>
        <p:sp>
          <p:nvSpPr>
            <p:cNvPr id="1114" name="Google Shape;1114;p50"/>
            <p:cNvSpPr txBox="1"/>
            <p:nvPr/>
          </p:nvSpPr>
          <p:spPr>
            <a:xfrm>
              <a:off x="4428150" y="248770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Température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4231325" y="2506288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50"/>
          <p:cNvGrpSpPr/>
          <p:nvPr/>
        </p:nvGrpSpPr>
        <p:grpSpPr>
          <a:xfrm>
            <a:off x="5948625" y="1910200"/>
            <a:ext cx="1395625" cy="215400"/>
            <a:chOff x="5948625" y="1910200"/>
            <a:chExt cx="1395625" cy="215400"/>
          </a:xfrm>
        </p:grpSpPr>
        <p:sp>
          <p:nvSpPr>
            <p:cNvPr id="1117" name="Google Shape;1117;p50"/>
            <p:cNvSpPr txBox="1"/>
            <p:nvPr/>
          </p:nvSpPr>
          <p:spPr>
            <a:xfrm>
              <a:off x="6145450" y="1910200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5948625" y="19287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50"/>
          <p:cNvGrpSpPr/>
          <p:nvPr/>
        </p:nvGrpSpPr>
        <p:grpSpPr>
          <a:xfrm>
            <a:off x="5948625" y="3642719"/>
            <a:ext cx="1395625" cy="215400"/>
            <a:chOff x="5948625" y="3642719"/>
            <a:chExt cx="1395625" cy="215400"/>
          </a:xfrm>
        </p:grpSpPr>
        <p:sp>
          <p:nvSpPr>
            <p:cNvPr id="1120" name="Google Shape;1120;p50"/>
            <p:cNvSpPr txBox="1"/>
            <p:nvPr/>
          </p:nvSpPr>
          <p:spPr>
            <a:xfrm>
              <a:off x="6145450" y="364271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5948625" y="3661313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50"/>
          <p:cNvGrpSpPr/>
          <p:nvPr/>
        </p:nvGrpSpPr>
        <p:grpSpPr>
          <a:xfrm>
            <a:off x="5948625" y="4220225"/>
            <a:ext cx="1395625" cy="215400"/>
            <a:chOff x="5948625" y="4220225"/>
            <a:chExt cx="1395625" cy="215400"/>
          </a:xfrm>
        </p:grpSpPr>
        <p:sp>
          <p:nvSpPr>
            <p:cNvPr id="1123" name="Google Shape;1123;p50"/>
            <p:cNvSpPr txBox="1"/>
            <p:nvPr/>
          </p:nvSpPr>
          <p:spPr>
            <a:xfrm>
              <a:off x="6145450" y="4220225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948625" y="42388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50"/>
          <p:cNvGrpSpPr/>
          <p:nvPr/>
        </p:nvGrpSpPr>
        <p:grpSpPr>
          <a:xfrm>
            <a:off x="5948625" y="3931472"/>
            <a:ext cx="1395625" cy="215400"/>
            <a:chOff x="5948625" y="3931472"/>
            <a:chExt cx="1395625" cy="215400"/>
          </a:xfrm>
        </p:grpSpPr>
        <p:sp>
          <p:nvSpPr>
            <p:cNvPr id="1126" name="Google Shape;1126;p50"/>
            <p:cNvSpPr txBox="1"/>
            <p:nvPr/>
          </p:nvSpPr>
          <p:spPr>
            <a:xfrm>
              <a:off x="6145450" y="3931472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948625" y="395006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0"/>
          <p:cNvGrpSpPr/>
          <p:nvPr/>
        </p:nvGrpSpPr>
        <p:grpSpPr>
          <a:xfrm>
            <a:off x="5948625" y="2776459"/>
            <a:ext cx="1395625" cy="215400"/>
            <a:chOff x="5948625" y="2776459"/>
            <a:chExt cx="1395625" cy="215400"/>
          </a:xfrm>
        </p:grpSpPr>
        <p:sp>
          <p:nvSpPr>
            <p:cNvPr id="1129" name="Google Shape;1129;p50"/>
            <p:cNvSpPr txBox="1"/>
            <p:nvPr/>
          </p:nvSpPr>
          <p:spPr>
            <a:xfrm>
              <a:off x="6145450" y="2776459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5948625" y="2795044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50"/>
          <p:cNvGrpSpPr/>
          <p:nvPr/>
        </p:nvGrpSpPr>
        <p:grpSpPr>
          <a:xfrm>
            <a:off x="5948625" y="3353966"/>
            <a:ext cx="1395625" cy="215400"/>
            <a:chOff x="5948625" y="3353966"/>
            <a:chExt cx="1395625" cy="215400"/>
          </a:xfrm>
        </p:grpSpPr>
        <p:sp>
          <p:nvSpPr>
            <p:cNvPr id="1132" name="Google Shape;1132;p50"/>
            <p:cNvSpPr txBox="1"/>
            <p:nvPr/>
          </p:nvSpPr>
          <p:spPr>
            <a:xfrm>
              <a:off x="6145450" y="335396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5948625" y="3372556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50"/>
          <p:cNvGrpSpPr/>
          <p:nvPr/>
        </p:nvGrpSpPr>
        <p:grpSpPr>
          <a:xfrm>
            <a:off x="5948625" y="3065213"/>
            <a:ext cx="1395625" cy="215400"/>
            <a:chOff x="5948625" y="3065213"/>
            <a:chExt cx="1395625" cy="215400"/>
          </a:xfrm>
        </p:grpSpPr>
        <p:sp>
          <p:nvSpPr>
            <p:cNvPr id="1135" name="Google Shape;1135;p50"/>
            <p:cNvSpPr txBox="1"/>
            <p:nvPr/>
          </p:nvSpPr>
          <p:spPr>
            <a:xfrm>
              <a:off x="6145450" y="306521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Hélium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5948625" y="3083800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0"/>
          <p:cNvGrpSpPr/>
          <p:nvPr/>
        </p:nvGrpSpPr>
        <p:grpSpPr>
          <a:xfrm>
            <a:off x="5948625" y="2198953"/>
            <a:ext cx="1395625" cy="215400"/>
            <a:chOff x="5948625" y="2198953"/>
            <a:chExt cx="1395625" cy="215400"/>
          </a:xfrm>
        </p:grpSpPr>
        <p:sp>
          <p:nvSpPr>
            <p:cNvPr id="1138" name="Google Shape;1138;p50"/>
            <p:cNvSpPr txBox="1"/>
            <p:nvPr/>
          </p:nvSpPr>
          <p:spPr>
            <a:xfrm>
              <a:off x="6145450" y="2198953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5948625" y="2217531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0"/>
          <p:cNvGrpSpPr/>
          <p:nvPr/>
        </p:nvGrpSpPr>
        <p:grpSpPr>
          <a:xfrm>
            <a:off x="5948625" y="2487706"/>
            <a:ext cx="1395625" cy="215400"/>
            <a:chOff x="5948625" y="2487706"/>
            <a:chExt cx="1395625" cy="215400"/>
          </a:xfrm>
        </p:grpSpPr>
        <p:sp>
          <p:nvSpPr>
            <p:cNvPr id="1141" name="Google Shape;1141;p50"/>
            <p:cNvSpPr txBox="1"/>
            <p:nvPr/>
          </p:nvSpPr>
          <p:spPr>
            <a:xfrm>
              <a:off x="6145450" y="2487706"/>
              <a:ext cx="1198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Atmosphère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5948625" y="2506288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5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1144" name="Google Shape;1144;p50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50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6" name="Google Shape;1146;p50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7" name="Google Shape;1147;p50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48" name="Google Shape;1148;p50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1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1"/>
          <p:cNvSpPr/>
          <p:nvPr/>
        </p:nvSpPr>
        <p:spPr>
          <a:xfrm>
            <a:off x="713225" y="1300975"/>
            <a:ext cx="2040000" cy="15309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1"/>
          <p:cNvSpPr txBox="1"/>
          <p:nvPr/>
        </p:nvSpPr>
        <p:spPr>
          <a:xfrm>
            <a:off x="907175" y="1410650"/>
            <a:ext cx="1652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Réunions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56" name="Google Shape;1156;p51"/>
          <p:cNvCxnSpPr/>
          <p:nvPr/>
        </p:nvCxnSpPr>
        <p:spPr>
          <a:xfrm>
            <a:off x="907175" y="178600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7" name="Google Shape;1157;p51"/>
          <p:cNvGrpSpPr/>
          <p:nvPr/>
        </p:nvGrpSpPr>
        <p:grpSpPr>
          <a:xfrm>
            <a:off x="907175" y="1907300"/>
            <a:ext cx="1652075" cy="215400"/>
            <a:chOff x="907175" y="1907300"/>
            <a:chExt cx="1652075" cy="215400"/>
          </a:xfrm>
        </p:grpSpPr>
        <p:sp>
          <p:nvSpPr>
            <p:cNvPr id="1158" name="Google Shape;1158;p51"/>
            <p:cNvSpPr txBox="1"/>
            <p:nvPr/>
          </p:nvSpPr>
          <p:spPr>
            <a:xfrm>
              <a:off x="1122550" y="190730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59" name="Google Shape;1159;p51"/>
            <p:cNvSpPr/>
            <p:nvPr/>
          </p:nvSpPr>
          <p:spPr>
            <a:xfrm>
              <a:off x="907175" y="1928775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51"/>
          <p:cNvGrpSpPr/>
          <p:nvPr/>
        </p:nvGrpSpPr>
        <p:grpSpPr>
          <a:xfrm>
            <a:off x="907175" y="2177521"/>
            <a:ext cx="1652075" cy="215400"/>
            <a:chOff x="907175" y="2177521"/>
            <a:chExt cx="1652075" cy="215400"/>
          </a:xfrm>
        </p:grpSpPr>
        <p:sp>
          <p:nvSpPr>
            <p:cNvPr id="1161" name="Google Shape;1161;p51"/>
            <p:cNvSpPr txBox="1"/>
            <p:nvPr/>
          </p:nvSpPr>
          <p:spPr>
            <a:xfrm>
              <a:off x="1122550" y="2177521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Hydrogène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907175" y="2196125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1"/>
          <p:cNvGrpSpPr/>
          <p:nvPr/>
        </p:nvGrpSpPr>
        <p:grpSpPr>
          <a:xfrm>
            <a:off x="907175" y="2447743"/>
            <a:ext cx="1652075" cy="215400"/>
            <a:chOff x="907175" y="2447743"/>
            <a:chExt cx="1652075" cy="215400"/>
          </a:xfrm>
        </p:grpSpPr>
        <p:sp>
          <p:nvSpPr>
            <p:cNvPr id="1164" name="Google Shape;1164;p51"/>
            <p:cNvSpPr txBox="1"/>
            <p:nvPr/>
          </p:nvSpPr>
          <p:spPr>
            <a:xfrm>
              <a:off x="1122550" y="244774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907175" y="24634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51"/>
          <p:cNvSpPr/>
          <p:nvPr/>
        </p:nvSpPr>
        <p:spPr>
          <a:xfrm>
            <a:off x="713225" y="3059125"/>
            <a:ext cx="6714600" cy="15309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51"/>
          <p:cNvSpPr txBox="1"/>
          <p:nvPr/>
        </p:nvSpPr>
        <p:spPr>
          <a:xfrm>
            <a:off x="907175" y="3168800"/>
            <a:ext cx="6326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Tâches du projet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68" name="Google Shape;1168;p51"/>
          <p:cNvCxnSpPr/>
          <p:nvPr/>
        </p:nvCxnSpPr>
        <p:spPr>
          <a:xfrm>
            <a:off x="907175" y="3544150"/>
            <a:ext cx="6326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9" name="Google Shape;1169;p51"/>
          <p:cNvGrpSpPr/>
          <p:nvPr/>
        </p:nvGrpSpPr>
        <p:grpSpPr>
          <a:xfrm>
            <a:off x="907175" y="3665450"/>
            <a:ext cx="1652075" cy="215400"/>
            <a:chOff x="907175" y="3665450"/>
            <a:chExt cx="1652075" cy="215400"/>
          </a:xfrm>
        </p:grpSpPr>
        <p:sp>
          <p:nvSpPr>
            <p:cNvPr id="1170" name="Google Shape;1170;p51"/>
            <p:cNvSpPr txBox="1"/>
            <p:nvPr/>
          </p:nvSpPr>
          <p:spPr>
            <a:xfrm>
              <a:off x="1122550" y="366545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Densité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907175" y="36869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51"/>
          <p:cNvGrpSpPr/>
          <p:nvPr/>
        </p:nvGrpSpPr>
        <p:grpSpPr>
          <a:xfrm>
            <a:off x="907175" y="3935671"/>
            <a:ext cx="1652075" cy="215400"/>
            <a:chOff x="907175" y="3935671"/>
            <a:chExt cx="1652075" cy="215400"/>
          </a:xfrm>
        </p:grpSpPr>
        <p:sp>
          <p:nvSpPr>
            <p:cNvPr id="1173" name="Google Shape;1173;p51"/>
            <p:cNvSpPr txBox="1"/>
            <p:nvPr/>
          </p:nvSpPr>
          <p:spPr>
            <a:xfrm>
              <a:off x="1122550" y="3935671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Neptune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907175" y="39542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51"/>
          <p:cNvGrpSpPr/>
          <p:nvPr/>
        </p:nvGrpSpPr>
        <p:grpSpPr>
          <a:xfrm>
            <a:off x="907175" y="4205893"/>
            <a:ext cx="1652075" cy="215400"/>
            <a:chOff x="907175" y="4205893"/>
            <a:chExt cx="1652075" cy="215400"/>
          </a:xfrm>
        </p:grpSpPr>
        <p:sp>
          <p:nvSpPr>
            <p:cNvPr id="1176" name="Google Shape;1176;p51"/>
            <p:cNvSpPr txBox="1"/>
            <p:nvPr/>
          </p:nvSpPr>
          <p:spPr>
            <a:xfrm>
              <a:off x="1122550" y="420589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Le Soleil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907175" y="42216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51"/>
          <p:cNvSpPr/>
          <p:nvPr/>
        </p:nvSpPr>
        <p:spPr>
          <a:xfrm>
            <a:off x="5387725" y="1300975"/>
            <a:ext cx="2040000" cy="15309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1"/>
          <p:cNvSpPr txBox="1"/>
          <p:nvPr/>
        </p:nvSpPr>
        <p:spPr>
          <a:xfrm>
            <a:off x="5581675" y="1410650"/>
            <a:ext cx="1652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Messages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80" name="Google Shape;1180;p51"/>
          <p:cNvCxnSpPr/>
          <p:nvPr/>
        </p:nvCxnSpPr>
        <p:spPr>
          <a:xfrm>
            <a:off x="5581675" y="178600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1" name="Google Shape;1181;p51"/>
          <p:cNvGrpSpPr/>
          <p:nvPr/>
        </p:nvGrpSpPr>
        <p:grpSpPr>
          <a:xfrm>
            <a:off x="5581675" y="1907300"/>
            <a:ext cx="1652075" cy="215400"/>
            <a:chOff x="5581675" y="1907300"/>
            <a:chExt cx="1652075" cy="215400"/>
          </a:xfrm>
        </p:grpSpPr>
        <p:sp>
          <p:nvSpPr>
            <p:cNvPr id="1182" name="Google Shape;1182;p51"/>
            <p:cNvSpPr txBox="1"/>
            <p:nvPr/>
          </p:nvSpPr>
          <p:spPr>
            <a:xfrm>
              <a:off x="5797050" y="190730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Louis Visage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5581675" y="1928775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51"/>
          <p:cNvGrpSpPr/>
          <p:nvPr/>
        </p:nvGrpSpPr>
        <p:grpSpPr>
          <a:xfrm>
            <a:off x="5581675" y="2177521"/>
            <a:ext cx="1652075" cy="215400"/>
            <a:chOff x="5581675" y="2177521"/>
            <a:chExt cx="1652075" cy="215400"/>
          </a:xfrm>
        </p:grpSpPr>
        <p:sp>
          <p:nvSpPr>
            <p:cNvPr id="1185" name="Google Shape;1185;p51"/>
            <p:cNvSpPr txBox="1"/>
            <p:nvPr/>
          </p:nvSpPr>
          <p:spPr>
            <a:xfrm>
              <a:off x="5797050" y="2177521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Antoine Tautou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5581675" y="21961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51"/>
          <p:cNvGrpSpPr/>
          <p:nvPr/>
        </p:nvGrpSpPr>
        <p:grpSpPr>
          <a:xfrm>
            <a:off x="5581675" y="2447743"/>
            <a:ext cx="1652075" cy="215400"/>
            <a:chOff x="5581675" y="2447743"/>
            <a:chExt cx="1652075" cy="215400"/>
          </a:xfrm>
        </p:grpSpPr>
        <p:sp>
          <p:nvSpPr>
            <p:cNvPr id="1188" name="Google Shape;1188;p51"/>
            <p:cNvSpPr txBox="1"/>
            <p:nvPr/>
          </p:nvSpPr>
          <p:spPr>
            <a:xfrm>
              <a:off x="5797050" y="244774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Aimée Garnier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89" name="Google Shape;1189;p51"/>
            <p:cNvSpPr/>
            <p:nvPr/>
          </p:nvSpPr>
          <p:spPr>
            <a:xfrm>
              <a:off x="5581675" y="24634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51"/>
          <p:cNvGrpSpPr/>
          <p:nvPr/>
        </p:nvGrpSpPr>
        <p:grpSpPr>
          <a:xfrm>
            <a:off x="5581675" y="3665450"/>
            <a:ext cx="1652075" cy="215400"/>
            <a:chOff x="5581675" y="3665450"/>
            <a:chExt cx="1652075" cy="215400"/>
          </a:xfrm>
        </p:grpSpPr>
        <p:sp>
          <p:nvSpPr>
            <p:cNvPr id="1191" name="Google Shape;1191;p51"/>
            <p:cNvSpPr txBox="1"/>
            <p:nvPr/>
          </p:nvSpPr>
          <p:spPr>
            <a:xfrm>
              <a:off x="5797050" y="366545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5581675" y="36869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51"/>
          <p:cNvGrpSpPr/>
          <p:nvPr/>
        </p:nvGrpSpPr>
        <p:grpSpPr>
          <a:xfrm>
            <a:off x="5581675" y="3935671"/>
            <a:ext cx="1652075" cy="215400"/>
            <a:chOff x="5581675" y="3935671"/>
            <a:chExt cx="1652075" cy="215400"/>
          </a:xfrm>
        </p:grpSpPr>
        <p:sp>
          <p:nvSpPr>
            <p:cNvPr id="1194" name="Google Shape;1194;p51"/>
            <p:cNvSpPr txBox="1"/>
            <p:nvPr/>
          </p:nvSpPr>
          <p:spPr>
            <a:xfrm>
              <a:off x="5797050" y="3935671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5581675" y="39542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51"/>
          <p:cNvGrpSpPr/>
          <p:nvPr/>
        </p:nvGrpSpPr>
        <p:grpSpPr>
          <a:xfrm>
            <a:off x="5581675" y="4205893"/>
            <a:ext cx="1652075" cy="215400"/>
            <a:chOff x="5581675" y="4205893"/>
            <a:chExt cx="1652075" cy="215400"/>
          </a:xfrm>
        </p:grpSpPr>
        <p:sp>
          <p:nvSpPr>
            <p:cNvPr id="1197" name="Google Shape;1197;p51"/>
            <p:cNvSpPr txBox="1"/>
            <p:nvPr/>
          </p:nvSpPr>
          <p:spPr>
            <a:xfrm>
              <a:off x="5797050" y="420589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5581675" y="42216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51"/>
          <p:cNvSpPr/>
          <p:nvPr/>
        </p:nvSpPr>
        <p:spPr>
          <a:xfrm>
            <a:off x="3050475" y="1300975"/>
            <a:ext cx="2040000" cy="15309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1"/>
          <p:cNvSpPr txBox="1"/>
          <p:nvPr/>
        </p:nvSpPr>
        <p:spPr>
          <a:xfrm>
            <a:off x="3244425" y="1410650"/>
            <a:ext cx="16521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Appels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201" name="Google Shape;1201;p51"/>
          <p:cNvCxnSpPr/>
          <p:nvPr/>
        </p:nvCxnSpPr>
        <p:spPr>
          <a:xfrm>
            <a:off x="3244425" y="178600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2" name="Google Shape;1202;p51"/>
          <p:cNvGrpSpPr/>
          <p:nvPr/>
        </p:nvGrpSpPr>
        <p:grpSpPr>
          <a:xfrm>
            <a:off x="3244425" y="1907300"/>
            <a:ext cx="1652075" cy="215400"/>
            <a:chOff x="3244425" y="1907300"/>
            <a:chExt cx="1652075" cy="215400"/>
          </a:xfrm>
        </p:grpSpPr>
        <p:sp>
          <p:nvSpPr>
            <p:cNvPr id="1203" name="Google Shape;1203;p51"/>
            <p:cNvSpPr txBox="1"/>
            <p:nvPr/>
          </p:nvSpPr>
          <p:spPr>
            <a:xfrm>
              <a:off x="3459800" y="190730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Saturne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3244425" y="1928775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51"/>
          <p:cNvGrpSpPr/>
          <p:nvPr/>
        </p:nvGrpSpPr>
        <p:grpSpPr>
          <a:xfrm>
            <a:off x="3244425" y="2177521"/>
            <a:ext cx="1652075" cy="215400"/>
            <a:chOff x="3244425" y="2177521"/>
            <a:chExt cx="1652075" cy="215400"/>
          </a:xfrm>
        </p:grpSpPr>
        <p:sp>
          <p:nvSpPr>
            <p:cNvPr id="1206" name="Google Shape;1206;p51"/>
            <p:cNvSpPr txBox="1"/>
            <p:nvPr/>
          </p:nvSpPr>
          <p:spPr>
            <a:xfrm>
              <a:off x="3459800" y="2177521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Anneaux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3244425" y="21961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1"/>
          <p:cNvGrpSpPr/>
          <p:nvPr/>
        </p:nvGrpSpPr>
        <p:grpSpPr>
          <a:xfrm>
            <a:off x="3244425" y="2447743"/>
            <a:ext cx="1652075" cy="215400"/>
            <a:chOff x="3244425" y="2447743"/>
            <a:chExt cx="1652075" cy="215400"/>
          </a:xfrm>
        </p:grpSpPr>
        <p:sp>
          <p:nvSpPr>
            <p:cNvPr id="1209" name="Google Shape;1209;p51"/>
            <p:cNvSpPr txBox="1"/>
            <p:nvPr/>
          </p:nvSpPr>
          <p:spPr>
            <a:xfrm>
              <a:off x="3459800" y="244774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Lune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3244425" y="24634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51"/>
          <p:cNvGrpSpPr/>
          <p:nvPr/>
        </p:nvGrpSpPr>
        <p:grpSpPr>
          <a:xfrm>
            <a:off x="3244425" y="3665450"/>
            <a:ext cx="1652075" cy="215400"/>
            <a:chOff x="3244425" y="3665450"/>
            <a:chExt cx="1652075" cy="215400"/>
          </a:xfrm>
        </p:grpSpPr>
        <p:sp>
          <p:nvSpPr>
            <p:cNvPr id="1212" name="Google Shape;1212;p51"/>
            <p:cNvSpPr txBox="1"/>
            <p:nvPr/>
          </p:nvSpPr>
          <p:spPr>
            <a:xfrm>
              <a:off x="3459800" y="366545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Étoile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3244425" y="36869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51"/>
          <p:cNvGrpSpPr/>
          <p:nvPr/>
        </p:nvGrpSpPr>
        <p:grpSpPr>
          <a:xfrm>
            <a:off x="3244425" y="3935671"/>
            <a:ext cx="1652075" cy="215400"/>
            <a:chOff x="3244425" y="3935671"/>
            <a:chExt cx="1652075" cy="215400"/>
          </a:xfrm>
        </p:grpSpPr>
        <p:sp>
          <p:nvSpPr>
            <p:cNvPr id="1215" name="Google Shape;1215;p51"/>
            <p:cNvSpPr txBox="1"/>
            <p:nvPr/>
          </p:nvSpPr>
          <p:spPr>
            <a:xfrm>
              <a:off x="3459800" y="3935671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Astéroïde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3244425" y="39542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51"/>
          <p:cNvGrpSpPr/>
          <p:nvPr/>
        </p:nvGrpSpPr>
        <p:grpSpPr>
          <a:xfrm>
            <a:off x="3244425" y="4205893"/>
            <a:ext cx="1652075" cy="215400"/>
            <a:chOff x="3244425" y="4205893"/>
            <a:chExt cx="1652075" cy="215400"/>
          </a:xfrm>
        </p:grpSpPr>
        <p:sp>
          <p:nvSpPr>
            <p:cNvPr id="1218" name="Google Shape;1218;p51"/>
            <p:cNvSpPr txBox="1"/>
            <p:nvPr/>
          </p:nvSpPr>
          <p:spPr>
            <a:xfrm>
              <a:off x="3459800" y="420589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Température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3244425" y="42216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51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1221" name="Google Shape;1221;p51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51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3" name="Google Shape;1223;p51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4" name="Google Shape;1224;p51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5" name="Google Shape;1225;p51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71322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427037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funkciói</a:t>
            </a:r>
            <a:endParaRPr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1573050" y="1902389"/>
            <a:ext cx="2569800" cy="152823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Az alkalmazás lehetőséget biztosít a felhasználóknak arra, hogy regisztráljanak és saját fiókot hozzanak létre. Ezzel elérhetik a személyes adataikhoz és feladataikhoz való biztonságos hozzáférést.</a:t>
            </a:r>
            <a:endParaRPr dirty="0"/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1580618" y="1167414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Bejelentkezés és Regisztráció:</a:t>
            </a:r>
            <a:endParaRPr dirty="0"/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3"/>
          </p:nvPr>
        </p:nvSpPr>
        <p:spPr>
          <a:xfrm>
            <a:off x="720793" y="13522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8"/>
          </p:nvPr>
        </p:nvSpPr>
        <p:spPr>
          <a:xfrm>
            <a:off x="5130200" y="1134409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Feladatok Kezelése:</a:t>
            </a:r>
            <a:endParaRPr dirty="0"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9"/>
          </p:nvPr>
        </p:nvSpPr>
        <p:spPr>
          <a:xfrm>
            <a:off x="4262807" y="134557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200;p27">
            <a:extLst>
              <a:ext uri="{FF2B5EF4-FFF2-40B4-BE49-F238E27FC236}">
                <a16:creationId xmlns:a16="http://schemas.microsoft.com/office/drawing/2014/main" id="{DEBD37E0-EDD9-4D51-DFBA-7DCDC6999E8F}"/>
              </a:ext>
            </a:extLst>
          </p:cNvPr>
          <p:cNvSpPr txBox="1">
            <a:spLocks/>
          </p:cNvSpPr>
          <p:nvPr/>
        </p:nvSpPr>
        <p:spPr>
          <a:xfrm>
            <a:off x="5130200" y="1907883"/>
            <a:ext cx="2569800" cy="21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dirty="0"/>
              <a:t>A feladatok hozzáadása, módosítása és törlése egyszerűen elvégezhető az alkalmazás felhasználóbarát felületén.</a:t>
            </a:r>
          </a:p>
          <a:p>
            <a:pPr marL="0" indent="0"/>
            <a:r>
              <a:rPr lang="hu-HU" dirty="0"/>
              <a:t>A feladatokhoz beállítható határidő és prioritás, így a felhasználók könnyedén kezelhetik a teendőiket a fontosságuk alapján.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2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52"/>
          <p:cNvSpPr/>
          <p:nvPr/>
        </p:nvSpPr>
        <p:spPr>
          <a:xfrm>
            <a:off x="713225" y="1300975"/>
            <a:ext cx="43773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52"/>
          <p:cNvSpPr txBox="1"/>
          <p:nvPr/>
        </p:nvSpPr>
        <p:spPr>
          <a:xfrm>
            <a:off x="907175" y="1410650"/>
            <a:ext cx="3989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Tâches du projet</a:t>
            </a:r>
            <a:endParaRPr sz="2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233" name="Google Shape;1233;p52"/>
          <p:cNvCxnSpPr/>
          <p:nvPr/>
        </p:nvCxnSpPr>
        <p:spPr>
          <a:xfrm>
            <a:off x="907175" y="1786000"/>
            <a:ext cx="39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4" name="Google Shape;1234;p52"/>
          <p:cNvGrpSpPr/>
          <p:nvPr/>
        </p:nvGrpSpPr>
        <p:grpSpPr>
          <a:xfrm>
            <a:off x="907175" y="1907300"/>
            <a:ext cx="2149175" cy="215400"/>
            <a:chOff x="907175" y="1907300"/>
            <a:chExt cx="2149175" cy="215400"/>
          </a:xfrm>
        </p:grpSpPr>
        <p:sp>
          <p:nvSpPr>
            <p:cNvPr id="1235" name="Google Shape;1235;p52"/>
            <p:cNvSpPr txBox="1"/>
            <p:nvPr/>
          </p:nvSpPr>
          <p:spPr>
            <a:xfrm>
              <a:off x="1122550" y="190730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Le Soleil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907175" y="1928775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52"/>
          <p:cNvGrpSpPr/>
          <p:nvPr/>
        </p:nvGrpSpPr>
        <p:grpSpPr>
          <a:xfrm>
            <a:off x="907175" y="2195550"/>
            <a:ext cx="2149175" cy="215400"/>
            <a:chOff x="907175" y="2195550"/>
            <a:chExt cx="2149175" cy="215400"/>
          </a:xfrm>
        </p:grpSpPr>
        <p:sp>
          <p:nvSpPr>
            <p:cNvPr id="1238" name="Google Shape;1238;p52"/>
            <p:cNvSpPr txBox="1"/>
            <p:nvPr/>
          </p:nvSpPr>
          <p:spPr>
            <a:xfrm>
              <a:off x="1122550" y="219555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Jupiter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907175" y="2216306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52"/>
          <p:cNvGrpSpPr/>
          <p:nvPr/>
        </p:nvGrpSpPr>
        <p:grpSpPr>
          <a:xfrm>
            <a:off x="907175" y="2483800"/>
            <a:ext cx="2149175" cy="215400"/>
            <a:chOff x="907175" y="2483800"/>
            <a:chExt cx="2149175" cy="215400"/>
          </a:xfrm>
        </p:grpSpPr>
        <p:sp>
          <p:nvSpPr>
            <p:cNvPr id="1241" name="Google Shape;1241;p52"/>
            <p:cNvSpPr txBox="1"/>
            <p:nvPr/>
          </p:nvSpPr>
          <p:spPr>
            <a:xfrm>
              <a:off x="1122550" y="248380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Satellite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907175" y="2503838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52"/>
          <p:cNvGrpSpPr/>
          <p:nvPr/>
        </p:nvGrpSpPr>
        <p:grpSpPr>
          <a:xfrm>
            <a:off x="3244425" y="1907300"/>
            <a:ext cx="1652075" cy="215400"/>
            <a:chOff x="3244425" y="1907300"/>
            <a:chExt cx="1652075" cy="215400"/>
          </a:xfrm>
        </p:grpSpPr>
        <p:sp>
          <p:nvSpPr>
            <p:cNvPr id="1244" name="Google Shape;1244;p52"/>
            <p:cNvSpPr txBox="1"/>
            <p:nvPr/>
          </p:nvSpPr>
          <p:spPr>
            <a:xfrm>
              <a:off x="3459800" y="1907300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Mars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3244425" y="192877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52"/>
          <p:cNvGrpSpPr/>
          <p:nvPr/>
        </p:nvGrpSpPr>
        <p:grpSpPr>
          <a:xfrm>
            <a:off x="3244425" y="2195549"/>
            <a:ext cx="1652075" cy="215400"/>
            <a:chOff x="3244425" y="2195549"/>
            <a:chExt cx="1652075" cy="215400"/>
          </a:xfrm>
        </p:grpSpPr>
        <p:sp>
          <p:nvSpPr>
            <p:cNvPr id="1247" name="Google Shape;1247;p52"/>
            <p:cNvSpPr txBox="1"/>
            <p:nvPr/>
          </p:nvSpPr>
          <p:spPr>
            <a:xfrm>
              <a:off x="3459800" y="2195549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Terre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3244425" y="2216306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52"/>
          <p:cNvGrpSpPr/>
          <p:nvPr/>
        </p:nvGrpSpPr>
        <p:grpSpPr>
          <a:xfrm>
            <a:off x="3244425" y="2483798"/>
            <a:ext cx="1652075" cy="215400"/>
            <a:chOff x="3244425" y="2483798"/>
            <a:chExt cx="1652075" cy="215400"/>
          </a:xfrm>
        </p:grpSpPr>
        <p:sp>
          <p:nvSpPr>
            <p:cNvPr id="1250" name="Google Shape;1250;p52"/>
            <p:cNvSpPr txBox="1"/>
            <p:nvPr/>
          </p:nvSpPr>
          <p:spPr>
            <a:xfrm>
              <a:off x="3459800" y="2483798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Pluton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3244425" y="2503838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>
            <a:off x="907175" y="2772050"/>
            <a:ext cx="2149175" cy="215400"/>
            <a:chOff x="907175" y="2772050"/>
            <a:chExt cx="2149175" cy="215400"/>
          </a:xfrm>
        </p:grpSpPr>
        <p:sp>
          <p:nvSpPr>
            <p:cNvPr id="1253" name="Google Shape;1253;p52"/>
            <p:cNvSpPr txBox="1"/>
            <p:nvPr/>
          </p:nvSpPr>
          <p:spPr>
            <a:xfrm>
              <a:off x="1122550" y="277205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Uranus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907175" y="2791369"/>
              <a:ext cx="178200" cy="17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52"/>
          <p:cNvGrpSpPr/>
          <p:nvPr/>
        </p:nvGrpSpPr>
        <p:grpSpPr>
          <a:xfrm>
            <a:off x="3244425" y="2772047"/>
            <a:ext cx="1652075" cy="215400"/>
            <a:chOff x="3244425" y="2772047"/>
            <a:chExt cx="1652075" cy="215400"/>
          </a:xfrm>
        </p:grpSpPr>
        <p:sp>
          <p:nvSpPr>
            <p:cNvPr id="1256" name="Google Shape;1256;p52"/>
            <p:cNvSpPr txBox="1"/>
            <p:nvPr/>
          </p:nvSpPr>
          <p:spPr>
            <a:xfrm>
              <a:off x="3459800" y="2772047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Éclipse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3244425" y="2791369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52"/>
          <p:cNvGrpSpPr/>
          <p:nvPr/>
        </p:nvGrpSpPr>
        <p:grpSpPr>
          <a:xfrm>
            <a:off x="907175" y="3060300"/>
            <a:ext cx="2149175" cy="215400"/>
            <a:chOff x="907175" y="3060300"/>
            <a:chExt cx="2149175" cy="215400"/>
          </a:xfrm>
        </p:grpSpPr>
        <p:sp>
          <p:nvSpPr>
            <p:cNvPr id="1259" name="Google Shape;1259;p52"/>
            <p:cNvSpPr txBox="1"/>
            <p:nvPr/>
          </p:nvSpPr>
          <p:spPr>
            <a:xfrm>
              <a:off x="1122550" y="306030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La Lune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907175" y="3078900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52"/>
          <p:cNvGrpSpPr/>
          <p:nvPr/>
        </p:nvGrpSpPr>
        <p:grpSpPr>
          <a:xfrm>
            <a:off x="3244425" y="3060296"/>
            <a:ext cx="1652075" cy="215400"/>
            <a:chOff x="3244425" y="3060296"/>
            <a:chExt cx="1652075" cy="215400"/>
          </a:xfrm>
        </p:grpSpPr>
        <p:sp>
          <p:nvSpPr>
            <p:cNvPr id="1262" name="Google Shape;1262;p52"/>
            <p:cNvSpPr txBox="1"/>
            <p:nvPr/>
          </p:nvSpPr>
          <p:spPr>
            <a:xfrm>
              <a:off x="3459800" y="3060296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Mercure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3244425" y="3078900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52"/>
          <p:cNvGrpSpPr/>
          <p:nvPr/>
        </p:nvGrpSpPr>
        <p:grpSpPr>
          <a:xfrm>
            <a:off x="907175" y="4213300"/>
            <a:ext cx="2149175" cy="215400"/>
            <a:chOff x="907175" y="4213300"/>
            <a:chExt cx="2149175" cy="215400"/>
          </a:xfrm>
        </p:grpSpPr>
        <p:sp>
          <p:nvSpPr>
            <p:cNvPr id="1265" name="Google Shape;1265;p52"/>
            <p:cNvSpPr txBox="1"/>
            <p:nvPr/>
          </p:nvSpPr>
          <p:spPr>
            <a:xfrm>
              <a:off x="1122550" y="421330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Saturne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907175" y="42290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>
            <a:off x="3244425" y="4213293"/>
            <a:ext cx="1652075" cy="215400"/>
            <a:chOff x="3244425" y="4213293"/>
            <a:chExt cx="1652075" cy="215400"/>
          </a:xfrm>
        </p:grpSpPr>
        <p:sp>
          <p:nvSpPr>
            <p:cNvPr id="1268" name="Google Shape;1268;p52"/>
            <p:cNvSpPr txBox="1"/>
            <p:nvPr/>
          </p:nvSpPr>
          <p:spPr>
            <a:xfrm>
              <a:off x="3459800" y="4213293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Astéroïde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3244425" y="4229025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52"/>
          <p:cNvGrpSpPr/>
          <p:nvPr/>
        </p:nvGrpSpPr>
        <p:grpSpPr>
          <a:xfrm>
            <a:off x="907175" y="3925050"/>
            <a:ext cx="2149175" cy="215400"/>
            <a:chOff x="907175" y="3925050"/>
            <a:chExt cx="2149175" cy="215400"/>
          </a:xfrm>
        </p:grpSpPr>
        <p:sp>
          <p:nvSpPr>
            <p:cNvPr id="1271" name="Google Shape;1271;p52"/>
            <p:cNvSpPr txBox="1"/>
            <p:nvPr/>
          </p:nvSpPr>
          <p:spPr>
            <a:xfrm>
              <a:off x="1122550" y="392505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Anneaux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907175" y="3941494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2"/>
          <p:cNvGrpSpPr/>
          <p:nvPr/>
        </p:nvGrpSpPr>
        <p:grpSpPr>
          <a:xfrm>
            <a:off x="3244425" y="3925044"/>
            <a:ext cx="1652075" cy="215400"/>
            <a:chOff x="3244425" y="3925044"/>
            <a:chExt cx="1652075" cy="215400"/>
          </a:xfrm>
        </p:grpSpPr>
        <p:sp>
          <p:nvSpPr>
            <p:cNvPr id="1274" name="Google Shape;1274;p52"/>
            <p:cNvSpPr txBox="1"/>
            <p:nvPr/>
          </p:nvSpPr>
          <p:spPr>
            <a:xfrm>
              <a:off x="3459800" y="3925044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Neptune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3244425" y="3941494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52"/>
          <p:cNvGrpSpPr/>
          <p:nvPr/>
        </p:nvGrpSpPr>
        <p:grpSpPr>
          <a:xfrm>
            <a:off x="907175" y="3636800"/>
            <a:ext cx="2149175" cy="215400"/>
            <a:chOff x="907175" y="3636800"/>
            <a:chExt cx="2149175" cy="215400"/>
          </a:xfrm>
        </p:grpSpPr>
        <p:sp>
          <p:nvSpPr>
            <p:cNvPr id="1277" name="Google Shape;1277;p52"/>
            <p:cNvSpPr txBox="1"/>
            <p:nvPr/>
          </p:nvSpPr>
          <p:spPr>
            <a:xfrm>
              <a:off x="1122550" y="363680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Atmosphère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907175" y="3653963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52"/>
          <p:cNvGrpSpPr/>
          <p:nvPr/>
        </p:nvGrpSpPr>
        <p:grpSpPr>
          <a:xfrm>
            <a:off x="3244425" y="3636795"/>
            <a:ext cx="1652075" cy="215400"/>
            <a:chOff x="3244425" y="3636795"/>
            <a:chExt cx="1652075" cy="215400"/>
          </a:xfrm>
        </p:grpSpPr>
        <p:sp>
          <p:nvSpPr>
            <p:cNvPr id="1280" name="Google Shape;1280;p52"/>
            <p:cNvSpPr txBox="1"/>
            <p:nvPr/>
          </p:nvSpPr>
          <p:spPr>
            <a:xfrm>
              <a:off x="3459800" y="3636795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Vénus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244425" y="3653963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52"/>
          <p:cNvGrpSpPr/>
          <p:nvPr/>
        </p:nvGrpSpPr>
        <p:grpSpPr>
          <a:xfrm>
            <a:off x="907175" y="3348550"/>
            <a:ext cx="2149175" cy="215400"/>
            <a:chOff x="907175" y="3348550"/>
            <a:chExt cx="2149175" cy="215400"/>
          </a:xfrm>
        </p:grpSpPr>
        <p:sp>
          <p:nvSpPr>
            <p:cNvPr id="1283" name="Google Shape;1283;p52"/>
            <p:cNvSpPr txBox="1"/>
            <p:nvPr/>
          </p:nvSpPr>
          <p:spPr>
            <a:xfrm>
              <a:off x="1122550" y="3348550"/>
              <a:ext cx="1933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Cérès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907175" y="3366431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3244425" y="3348546"/>
            <a:ext cx="1652075" cy="215400"/>
            <a:chOff x="3244425" y="3348546"/>
            <a:chExt cx="1652075" cy="215400"/>
          </a:xfrm>
        </p:grpSpPr>
        <p:sp>
          <p:nvSpPr>
            <p:cNvPr id="1286" name="Google Shape;1286;p52"/>
            <p:cNvSpPr txBox="1"/>
            <p:nvPr/>
          </p:nvSpPr>
          <p:spPr>
            <a:xfrm>
              <a:off x="3459800" y="3348546"/>
              <a:ext cx="1436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Haumea</a:t>
              </a:r>
              <a:endPara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244425" y="3366431"/>
              <a:ext cx="178200" cy="1782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76200" dir="7680000" algn="bl" rotWithShape="0">
                <a:schemeClr val="accent3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52"/>
          <p:cNvSpPr/>
          <p:nvPr/>
        </p:nvSpPr>
        <p:spPr>
          <a:xfrm>
            <a:off x="5387925" y="1300975"/>
            <a:ext cx="2040000" cy="3298500"/>
          </a:xfrm>
          <a:prstGeom prst="roundRect">
            <a:avLst>
              <a:gd name="adj" fmla="val 705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9" name="Google Shape;1289;p52"/>
          <p:cNvCxnSpPr/>
          <p:nvPr/>
        </p:nvCxnSpPr>
        <p:spPr>
          <a:xfrm>
            <a:off x="5581875" y="1891925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0" name="Google Shape;1290;p52"/>
          <p:cNvSpPr txBox="1"/>
          <p:nvPr/>
        </p:nvSpPr>
        <p:spPr>
          <a:xfrm>
            <a:off x="5565525" y="1410650"/>
            <a:ext cx="186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Notes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291" name="Google Shape;1291;p52"/>
          <p:cNvCxnSpPr/>
          <p:nvPr/>
        </p:nvCxnSpPr>
        <p:spPr>
          <a:xfrm>
            <a:off x="5581875" y="2143988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2" name="Google Shape;1292;p52"/>
          <p:cNvSpPr txBox="1"/>
          <p:nvPr/>
        </p:nvSpPr>
        <p:spPr>
          <a:xfrm>
            <a:off x="5581875" y="1928588"/>
            <a:ext cx="1652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possède des anneaux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293" name="Google Shape;1293;p52"/>
          <p:cNvCxnSpPr/>
          <p:nvPr/>
        </p:nvCxnSpPr>
        <p:spPr>
          <a:xfrm>
            <a:off x="5581875" y="276128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4" name="Google Shape;1294;p52"/>
          <p:cNvCxnSpPr/>
          <p:nvPr/>
        </p:nvCxnSpPr>
        <p:spPr>
          <a:xfrm>
            <a:off x="5581875" y="2349752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52"/>
          <p:cNvCxnSpPr/>
          <p:nvPr/>
        </p:nvCxnSpPr>
        <p:spPr>
          <a:xfrm>
            <a:off x="5581675" y="2555516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6" name="Google Shape;1296;p52"/>
          <p:cNvCxnSpPr/>
          <p:nvPr/>
        </p:nvCxnSpPr>
        <p:spPr>
          <a:xfrm>
            <a:off x="5581875" y="337858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7" name="Google Shape;1297;p52"/>
          <p:cNvCxnSpPr/>
          <p:nvPr/>
        </p:nvCxnSpPr>
        <p:spPr>
          <a:xfrm>
            <a:off x="5581875" y="2967052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52"/>
          <p:cNvCxnSpPr/>
          <p:nvPr/>
        </p:nvCxnSpPr>
        <p:spPr>
          <a:xfrm>
            <a:off x="5581675" y="3172816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52"/>
          <p:cNvCxnSpPr/>
          <p:nvPr/>
        </p:nvCxnSpPr>
        <p:spPr>
          <a:xfrm>
            <a:off x="5581875" y="3378588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5581875" y="3995880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1" name="Google Shape;1301;p52"/>
          <p:cNvCxnSpPr/>
          <p:nvPr/>
        </p:nvCxnSpPr>
        <p:spPr>
          <a:xfrm>
            <a:off x="5581875" y="3584352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2" name="Google Shape;1302;p52"/>
          <p:cNvCxnSpPr/>
          <p:nvPr/>
        </p:nvCxnSpPr>
        <p:spPr>
          <a:xfrm>
            <a:off x="5581675" y="3790116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3" name="Google Shape;1303;p52"/>
          <p:cNvCxnSpPr/>
          <p:nvPr/>
        </p:nvCxnSpPr>
        <p:spPr>
          <a:xfrm>
            <a:off x="5581875" y="4201652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52"/>
          <p:cNvCxnSpPr/>
          <p:nvPr/>
        </p:nvCxnSpPr>
        <p:spPr>
          <a:xfrm>
            <a:off x="5581675" y="4407416"/>
            <a:ext cx="165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5" name="Google Shape;1305;p52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Listes de tâches</a:t>
            </a:r>
            <a:endParaRPr/>
          </a:p>
        </p:txBody>
      </p:sp>
      <p:sp>
        <p:nvSpPr>
          <p:cNvPr id="1306" name="Google Shape;1306;p52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52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8" name="Google Shape;1308;p52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9" name="Google Shape;1309;p52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10" name="Google Shape;1310;p52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3"/>
          <p:cNvSpPr/>
          <p:nvPr/>
        </p:nvSpPr>
        <p:spPr>
          <a:xfrm>
            <a:off x="942975" y="1454763"/>
            <a:ext cx="837300" cy="83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3"/>
          <p:cNvSpPr/>
          <p:nvPr/>
        </p:nvSpPr>
        <p:spPr>
          <a:xfrm>
            <a:off x="6858328" y="2909476"/>
            <a:ext cx="336723" cy="337013"/>
          </a:xfrm>
          <a:custGeom>
            <a:avLst/>
            <a:gdLst/>
            <a:ahLst/>
            <a:cxnLst/>
            <a:rect l="l" t="t" r="r" b="b"/>
            <a:pathLst>
              <a:path w="18565" h="18581" extrusionOk="0">
                <a:moveTo>
                  <a:pt x="15647" y="1454"/>
                </a:moveTo>
                <a:cubicBezTo>
                  <a:pt x="16021" y="1454"/>
                  <a:pt x="16397" y="1593"/>
                  <a:pt x="16687" y="1871"/>
                </a:cubicBezTo>
                <a:cubicBezTo>
                  <a:pt x="16942" y="2150"/>
                  <a:pt x="17104" y="2520"/>
                  <a:pt x="17104" y="2891"/>
                </a:cubicBezTo>
                <a:cubicBezTo>
                  <a:pt x="17104" y="3285"/>
                  <a:pt x="16965" y="3656"/>
                  <a:pt x="16687" y="3934"/>
                </a:cubicBezTo>
                <a:lnTo>
                  <a:pt x="5331" y="15336"/>
                </a:lnTo>
                <a:lnTo>
                  <a:pt x="3268" y="13274"/>
                </a:lnTo>
                <a:lnTo>
                  <a:pt x="11055" y="5464"/>
                </a:lnTo>
                <a:lnTo>
                  <a:pt x="12237" y="6646"/>
                </a:lnTo>
                <a:lnTo>
                  <a:pt x="13257" y="5626"/>
                </a:lnTo>
                <a:lnTo>
                  <a:pt x="12075" y="4444"/>
                </a:lnTo>
                <a:lnTo>
                  <a:pt x="13164" y="3331"/>
                </a:lnTo>
                <a:lnTo>
                  <a:pt x="14369" y="4513"/>
                </a:lnTo>
                <a:lnTo>
                  <a:pt x="15389" y="3494"/>
                </a:lnTo>
                <a:lnTo>
                  <a:pt x="14184" y="2312"/>
                </a:lnTo>
                <a:lnTo>
                  <a:pt x="14624" y="1871"/>
                </a:lnTo>
                <a:cubicBezTo>
                  <a:pt x="14902" y="1593"/>
                  <a:pt x="15273" y="1454"/>
                  <a:pt x="15647" y="1454"/>
                </a:cubicBezTo>
                <a:close/>
                <a:moveTo>
                  <a:pt x="2411" y="14479"/>
                </a:moveTo>
                <a:lnTo>
                  <a:pt x="4103" y="16171"/>
                </a:lnTo>
                <a:lnTo>
                  <a:pt x="2550" y="16518"/>
                </a:lnTo>
                <a:lnTo>
                  <a:pt x="2063" y="16031"/>
                </a:lnTo>
                <a:lnTo>
                  <a:pt x="2411" y="14479"/>
                </a:lnTo>
                <a:close/>
                <a:moveTo>
                  <a:pt x="15647" y="0"/>
                </a:moveTo>
                <a:cubicBezTo>
                  <a:pt x="14902" y="0"/>
                  <a:pt x="14161" y="284"/>
                  <a:pt x="13605" y="852"/>
                </a:cubicBezTo>
                <a:lnTo>
                  <a:pt x="1901" y="12602"/>
                </a:lnTo>
                <a:cubicBezTo>
                  <a:pt x="1507" y="12972"/>
                  <a:pt x="1229" y="13459"/>
                  <a:pt x="1044" y="13946"/>
                </a:cubicBezTo>
                <a:lnTo>
                  <a:pt x="1044" y="13992"/>
                </a:lnTo>
                <a:lnTo>
                  <a:pt x="1" y="18581"/>
                </a:lnTo>
                <a:lnTo>
                  <a:pt x="4613" y="17561"/>
                </a:lnTo>
                <a:lnTo>
                  <a:pt x="4636" y="17538"/>
                </a:lnTo>
                <a:cubicBezTo>
                  <a:pt x="5146" y="17376"/>
                  <a:pt x="5632" y="17074"/>
                  <a:pt x="6003" y="16704"/>
                </a:cubicBezTo>
                <a:lnTo>
                  <a:pt x="17707" y="4954"/>
                </a:lnTo>
                <a:cubicBezTo>
                  <a:pt x="18263" y="4398"/>
                  <a:pt x="18564" y="3679"/>
                  <a:pt x="18564" y="2891"/>
                </a:cubicBezTo>
                <a:cubicBezTo>
                  <a:pt x="18564" y="2126"/>
                  <a:pt x="18263" y="1385"/>
                  <a:pt x="17707" y="852"/>
                </a:cubicBezTo>
                <a:cubicBezTo>
                  <a:pt x="17139" y="284"/>
                  <a:pt x="16391" y="0"/>
                  <a:pt x="15647" y="0"/>
                </a:cubicBezTo>
                <a:close/>
                <a:moveTo>
                  <a:pt x="7625" y="17121"/>
                </a:moveTo>
                <a:lnTo>
                  <a:pt x="6189" y="18581"/>
                </a:lnTo>
                <a:lnTo>
                  <a:pt x="18564" y="18581"/>
                </a:lnTo>
                <a:lnTo>
                  <a:pt x="18564" y="17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53"/>
          <p:cNvSpPr/>
          <p:nvPr/>
        </p:nvSpPr>
        <p:spPr>
          <a:xfrm flipH="1">
            <a:off x="6858346" y="3683886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53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53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2022</a:t>
            </a:r>
            <a:endParaRPr sz="150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320" name="Google Shape;1320;p53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1" name="Google Shape;1321;p53"/>
          <p:cNvSpPr txBox="1">
            <a:spLocks noGrp="1"/>
          </p:cNvSpPr>
          <p:nvPr>
            <p:ph type="title"/>
          </p:nvPr>
        </p:nvSpPr>
        <p:spPr>
          <a:xfrm>
            <a:off x="814575" y="2514388"/>
            <a:ext cx="5922600" cy="90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Calendriers</a:t>
            </a:r>
            <a:endParaRPr/>
          </a:p>
        </p:txBody>
      </p:sp>
      <p:sp>
        <p:nvSpPr>
          <p:cNvPr id="1322" name="Google Shape;1322;p53"/>
          <p:cNvSpPr txBox="1">
            <a:spLocks noGrp="1"/>
          </p:cNvSpPr>
          <p:nvPr>
            <p:ph type="subTitle" idx="1"/>
          </p:nvPr>
        </p:nvSpPr>
        <p:spPr>
          <a:xfrm>
            <a:off x="814575" y="3567538"/>
            <a:ext cx="3511800" cy="56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Vous pouvez entrer un sous-titre ici si vous en avez besoin</a:t>
            </a:r>
            <a:endParaRPr/>
          </a:p>
        </p:txBody>
      </p:sp>
      <p:sp>
        <p:nvSpPr>
          <p:cNvPr id="1323" name="Google Shape;1323;p53"/>
          <p:cNvSpPr txBox="1">
            <a:spLocks noGrp="1"/>
          </p:cNvSpPr>
          <p:nvPr>
            <p:ph type="title" idx="2"/>
          </p:nvPr>
        </p:nvSpPr>
        <p:spPr>
          <a:xfrm>
            <a:off x="942975" y="1626953"/>
            <a:ext cx="837300" cy="49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03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24" name="Google Shape;1324;p53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53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6" name="Google Shape;1326;p53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7" name="Google Shape;1327;p53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28" name="Google Shape;1328;p53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54"/>
          <p:cNvSpPr/>
          <p:nvPr/>
        </p:nvSpPr>
        <p:spPr>
          <a:xfrm>
            <a:off x="713225" y="1218650"/>
            <a:ext cx="6714600" cy="37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54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35" name="Google Shape;1335;p54"/>
          <p:cNvGraphicFramePr/>
          <p:nvPr/>
        </p:nvGraphicFramePr>
        <p:xfrm>
          <a:off x="713200" y="121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38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6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7950">
                <a:tc gridSpan="10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Août 20XX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Lundi 01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Mardi 02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Mercredi 03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Jeudi 04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Vendredi 05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0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6" name="Google Shape;1336;p54"/>
          <p:cNvSpPr/>
          <p:nvPr/>
        </p:nvSpPr>
        <p:spPr>
          <a:xfrm>
            <a:off x="802175" y="20504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54"/>
          <p:cNvSpPr/>
          <p:nvPr/>
        </p:nvSpPr>
        <p:spPr>
          <a:xfrm>
            <a:off x="802175" y="39274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54"/>
          <p:cNvSpPr/>
          <p:nvPr/>
        </p:nvSpPr>
        <p:spPr>
          <a:xfrm>
            <a:off x="802175" y="355203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4"/>
          <p:cNvSpPr/>
          <p:nvPr/>
        </p:nvSpPr>
        <p:spPr>
          <a:xfrm>
            <a:off x="802175" y="317664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54"/>
          <p:cNvSpPr/>
          <p:nvPr/>
        </p:nvSpPr>
        <p:spPr>
          <a:xfrm>
            <a:off x="802175" y="280125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54"/>
          <p:cNvSpPr/>
          <p:nvPr/>
        </p:nvSpPr>
        <p:spPr>
          <a:xfrm>
            <a:off x="802175" y="242586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54"/>
          <p:cNvSpPr/>
          <p:nvPr/>
        </p:nvSpPr>
        <p:spPr>
          <a:xfrm>
            <a:off x="2136700" y="20504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4"/>
          <p:cNvSpPr/>
          <p:nvPr/>
        </p:nvSpPr>
        <p:spPr>
          <a:xfrm>
            <a:off x="2136700" y="39274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54"/>
          <p:cNvSpPr/>
          <p:nvPr/>
        </p:nvSpPr>
        <p:spPr>
          <a:xfrm>
            <a:off x="2136700" y="355203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54"/>
          <p:cNvSpPr/>
          <p:nvPr/>
        </p:nvSpPr>
        <p:spPr>
          <a:xfrm>
            <a:off x="2136700" y="317664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54"/>
          <p:cNvSpPr/>
          <p:nvPr/>
        </p:nvSpPr>
        <p:spPr>
          <a:xfrm>
            <a:off x="2136700" y="280125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54"/>
          <p:cNvSpPr/>
          <p:nvPr/>
        </p:nvSpPr>
        <p:spPr>
          <a:xfrm>
            <a:off x="2136700" y="242586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54"/>
          <p:cNvSpPr/>
          <p:nvPr/>
        </p:nvSpPr>
        <p:spPr>
          <a:xfrm>
            <a:off x="3439338" y="20504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54"/>
          <p:cNvSpPr/>
          <p:nvPr/>
        </p:nvSpPr>
        <p:spPr>
          <a:xfrm>
            <a:off x="3439338" y="39274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54"/>
          <p:cNvSpPr/>
          <p:nvPr/>
        </p:nvSpPr>
        <p:spPr>
          <a:xfrm>
            <a:off x="3439338" y="355203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54"/>
          <p:cNvSpPr/>
          <p:nvPr/>
        </p:nvSpPr>
        <p:spPr>
          <a:xfrm>
            <a:off x="3439338" y="317664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3439338" y="280125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54"/>
          <p:cNvSpPr/>
          <p:nvPr/>
        </p:nvSpPr>
        <p:spPr>
          <a:xfrm>
            <a:off x="3439338" y="242586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54"/>
          <p:cNvSpPr/>
          <p:nvPr/>
        </p:nvSpPr>
        <p:spPr>
          <a:xfrm>
            <a:off x="4820713" y="20504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54"/>
          <p:cNvSpPr/>
          <p:nvPr/>
        </p:nvSpPr>
        <p:spPr>
          <a:xfrm>
            <a:off x="4820713" y="39274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4"/>
          <p:cNvSpPr/>
          <p:nvPr/>
        </p:nvSpPr>
        <p:spPr>
          <a:xfrm>
            <a:off x="4820713" y="355203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4"/>
          <p:cNvSpPr/>
          <p:nvPr/>
        </p:nvSpPr>
        <p:spPr>
          <a:xfrm>
            <a:off x="4820713" y="317664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4"/>
          <p:cNvSpPr/>
          <p:nvPr/>
        </p:nvSpPr>
        <p:spPr>
          <a:xfrm>
            <a:off x="4820713" y="280125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54"/>
          <p:cNvSpPr/>
          <p:nvPr/>
        </p:nvSpPr>
        <p:spPr>
          <a:xfrm>
            <a:off x="4820713" y="242586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4"/>
          <p:cNvSpPr/>
          <p:nvPr/>
        </p:nvSpPr>
        <p:spPr>
          <a:xfrm>
            <a:off x="6167463" y="20504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54"/>
          <p:cNvSpPr/>
          <p:nvPr/>
        </p:nvSpPr>
        <p:spPr>
          <a:xfrm>
            <a:off x="6167463" y="39274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4"/>
          <p:cNvSpPr/>
          <p:nvPr/>
        </p:nvSpPr>
        <p:spPr>
          <a:xfrm>
            <a:off x="6167463" y="355203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54"/>
          <p:cNvSpPr/>
          <p:nvPr/>
        </p:nvSpPr>
        <p:spPr>
          <a:xfrm>
            <a:off x="6167463" y="317664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4"/>
          <p:cNvSpPr/>
          <p:nvPr/>
        </p:nvSpPr>
        <p:spPr>
          <a:xfrm>
            <a:off x="6167463" y="280125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4"/>
          <p:cNvSpPr/>
          <p:nvPr/>
        </p:nvSpPr>
        <p:spPr>
          <a:xfrm>
            <a:off x="6167463" y="242586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54"/>
          <p:cNvSpPr/>
          <p:nvPr/>
        </p:nvSpPr>
        <p:spPr>
          <a:xfrm>
            <a:off x="802175" y="43031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54"/>
          <p:cNvSpPr/>
          <p:nvPr/>
        </p:nvSpPr>
        <p:spPr>
          <a:xfrm>
            <a:off x="2136700" y="43031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4"/>
          <p:cNvSpPr/>
          <p:nvPr/>
        </p:nvSpPr>
        <p:spPr>
          <a:xfrm>
            <a:off x="3439338" y="43031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4"/>
          <p:cNvSpPr/>
          <p:nvPr/>
        </p:nvSpPr>
        <p:spPr>
          <a:xfrm>
            <a:off x="4820713" y="43031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4"/>
          <p:cNvSpPr/>
          <p:nvPr/>
        </p:nvSpPr>
        <p:spPr>
          <a:xfrm>
            <a:off x="6167463" y="43031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4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Calendriers</a:t>
            </a:r>
            <a:endParaRPr/>
          </a:p>
        </p:txBody>
      </p:sp>
      <p:sp>
        <p:nvSpPr>
          <p:cNvPr id="1372" name="Google Shape;1372;p54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54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4" name="Google Shape;1374;p54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5" name="Google Shape;1375;p54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6" name="Google Shape;1376;p54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5"/>
          <p:cNvSpPr/>
          <p:nvPr/>
        </p:nvSpPr>
        <p:spPr>
          <a:xfrm>
            <a:off x="713225" y="1539650"/>
            <a:ext cx="67146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5"/>
          <p:cNvSpPr/>
          <p:nvPr/>
        </p:nvSpPr>
        <p:spPr>
          <a:xfrm>
            <a:off x="1739550" y="2535150"/>
            <a:ext cx="3702900" cy="215400"/>
          </a:xfrm>
          <a:prstGeom prst="roundRect">
            <a:avLst>
              <a:gd name="adj" fmla="val 2316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55"/>
          <p:cNvSpPr/>
          <p:nvPr/>
        </p:nvSpPr>
        <p:spPr>
          <a:xfrm>
            <a:off x="1728450" y="3414588"/>
            <a:ext cx="4684200" cy="215400"/>
          </a:xfrm>
          <a:prstGeom prst="roundRect">
            <a:avLst>
              <a:gd name="adj" fmla="val 2316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55"/>
          <p:cNvSpPr/>
          <p:nvPr/>
        </p:nvSpPr>
        <p:spPr>
          <a:xfrm>
            <a:off x="777450" y="4294025"/>
            <a:ext cx="3702900" cy="215400"/>
          </a:xfrm>
          <a:prstGeom prst="roundRect">
            <a:avLst>
              <a:gd name="adj" fmla="val 2316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55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86" name="Google Shape;1386;p55"/>
          <p:cNvGraphicFramePr/>
          <p:nvPr/>
        </p:nvGraphicFramePr>
        <p:xfrm>
          <a:off x="713263" y="1539730"/>
          <a:ext cx="6714575" cy="3081265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5825"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Août 20XX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Lun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Mar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Mer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Jeu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Ven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Sam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Dim</a:t>
                      </a: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87" name="Google Shape;1387;p55"/>
          <p:cNvSpPr txBox="1"/>
          <p:nvPr/>
        </p:nvSpPr>
        <p:spPr>
          <a:xfrm>
            <a:off x="928625" y="1157450"/>
            <a:ext cx="152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1er progrès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88" name="Google Shape;1388;p55"/>
          <p:cNvSpPr/>
          <p:nvPr/>
        </p:nvSpPr>
        <p:spPr>
          <a:xfrm>
            <a:off x="713225" y="1157450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55"/>
          <p:cNvSpPr txBox="1"/>
          <p:nvPr/>
        </p:nvSpPr>
        <p:spPr>
          <a:xfrm>
            <a:off x="5906850" y="1157450"/>
            <a:ext cx="152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3e progrès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90" name="Google Shape;1390;p55"/>
          <p:cNvSpPr/>
          <p:nvPr/>
        </p:nvSpPr>
        <p:spPr>
          <a:xfrm>
            <a:off x="5691450" y="1157450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55"/>
          <p:cNvSpPr txBox="1"/>
          <p:nvPr/>
        </p:nvSpPr>
        <p:spPr>
          <a:xfrm>
            <a:off x="3367525" y="1157450"/>
            <a:ext cx="152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2e progrès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92" name="Google Shape;1392;p55"/>
          <p:cNvSpPr/>
          <p:nvPr/>
        </p:nvSpPr>
        <p:spPr>
          <a:xfrm>
            <a:off x="3152125" y="1157450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55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Calendriers</a:t>
            </a:r>
            <a:endParaRPr/>
          </a:p>
        </p:txBody>
      </p:sp>
      <p:sp>
        <p:nvSpPr>
          <p:cNvPr id="1394" name="Google Shape;1394;p55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5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6" name="Google Shape;1396;p55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7" name="Google Shape;1397;p55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8" name="Google Shape;1398;p55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6"/>
          <p:cNvSpPr/>
          <p:nvPr/>
        </p:nvSpPr>
        <p:spPr>
          <a:xfrm>
            <a:off x="713225" y="2778300"/>
            <a:ext cx="63570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04" name="Google Shape;1404;p56"/>
          <p:cNvGraphicFramePr/>
          <p:nvPr/>
        </p:nvGraphicFramePr>
        <p:xfrm>
          <a:off x="713225" y="2778300"/>
          <a:ext cx="6363200" cy="156956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04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3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Mois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Juillet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Août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Septembre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5" name="Google Shape;1405;p56"/>
          <p:cNvSpPr/>
          <p:nvPr/>
        </p:nvSpPr>
        <p:spPr>
          <a:xfrm>
            <a:off x="713225" y="1172575"/>
            <a:ext cx="6714600" cy="4419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56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07" name="Google Shape;1407;p56"/>
          <p:cNvGraphicFramePr/>
          <p:nvPr/>
        </p:nvGraphicFramePr>
        <p:xfrm>
          <a:off x="713225" y="1172575"/>
          <a:ext cx="6717275" cy="156956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04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2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3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4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Mois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07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08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accent4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endParaRPr b="1">
                        <a:solidFill>
                          <a:schemeClr val="accent4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Juillet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Août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Septembre</a:t>
                      </a:r>
                      <a:endParaRPr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8" name="Google Shape;1408;p56"/>
          <p:cNvSpPr txBox="1"/>
          <p:nvPr/>
        </p:nvSpPr>
        <p:spPr>
          <a:xfrm>
            <a:off x="928625" y="4384025"/>
            <a:ext cx="152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1er progrès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09" name="Google Shape;1409;p56"/>
          <p:cNvSpPr/>
          <p:nvPr/>
        </p:nvSpPr>
        <p:spPr>
          <a:xfrm>
            <a:off x="713225" y="43840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6"/>
          <p:cNvSpPr txBox="1"/>
          <p:nvPr/>
        </p:nvSpPr>
        <p:spPr>
          <a:xfrm>
            <a:off x="5909500" y="4384025"/>
            <a:ext cx="152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3e progrès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11" name="Google Shape;1411;p56"/>
          <p:cNvSpPr/>
          <p:nvPr/>
        </p:nvSpPr>
        <p:spPr>
          <a:xfrm>
            <a:off x="5694100" y="43840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6"/>
          <p:cNvSpPr txBox="1"/>
          <p:nvPr/>
        </p:nvSpPr>
        <p:spPr>
          <a:xfrm>
            <a:off x="3419063" y="4384025"/>
            <a:ext cx="152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2e progrès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13" name="Google Shape;1413;p56"/>
          <p:cNvSpPr/>
          <p:nvPr/>
        </p:nvSpPr>
        <p:spPr>
          <a:xfrm>
            <a:off x="3203663" y="438402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6"/>
          <p:cNvSpPr/>
          <p:nvPr/>
        </p:nvSpPr>
        <p:spPr>
          <a:xfrm>
            <a:off x="1808113" y="171347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56"/>
          <p:cNvSpPr/>
          <p:nvPr/>
        </p:nvSpPr>
        <p:spPr>
          <a:xfrm>
            <a:off x="2544533" y="2018250"/>
            <a:ext cx="4804800" cy="106800"/>
          </a:xfrm>
          <a:prstGeom prst="roundRect">
            <a:avLst>
              <a:gd name="adj" fmla="val 2384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56"/>
          <p:cNvSpPr/>
          <p:nvPr/>
        </p:nvSpPr>
        <p:spPr>
          <a:xfrm>
            <a:off x="1921559" y="3623975"/>
            <a:ext cx="2148000" cy="106800"/>
          </a:xfrm>
          <a:prstGeom prst="roundRect">
            <a:avLst>
              <a:gd name="adj" fmla="val 2384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6"/>
          <p:cNvSpPr/>
          <p:nvPr/>
        </p:nvSpPr>
        <p:spPr>
          <a:xfrm>
            <a:off x="3719678" y="3928750"/>
            <a:ext cx="3164100" cy="1068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56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Calendriers</a:t>
            </a:r>
            <a:endParaRPr/>
          </a:p>
        </p:txBody>
      </p:sp>
      <p:sp>
        <p:nvSpPr>
          <p:cNvPr id="1419" name="Google Shape;1419;p56"/>
          <p:cNvSpPr/>
          <p:nvPr/>
        </p:nvSpPr>
        <p:spPr>
          <a:xfrm>
            <a:off x="8019150" y="31499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56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1" name="Google Shape;1421;p56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2" name="Google Shape;1422;p56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3" name="Google Shape;1423;p56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57"/>
          <p:cNvSpPr/>
          <p:nvPr/>
        </p:nvSpPr>
        <p:spPr>
          <a:xfrm>
            <a:off x="713225" y="2084275"/>
            <a:ext cx="837300" cy="83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57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57"/>
          <p:cNvSpPr txBox="1">
            <a:spLocks noGrp="1"/>
          </p:cNvSpPr>
          <p:nvPr>
            <p:ph type="title"/>
          </p:nvPr>
        </p:nvSpPr>
        <p:spPr>
          <a:xfrm>
            <a:off x="1767350" y="2103750"/>
            <a:ext cx="5660400" cy="81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D’autre</a:t>
            </a:r>
            <a:endParaRPr/>
          </a:p>
        </p:txBody>
      </p:sp>
      <p:sp>
        <p:nvSpPr>
          <p:cNvPr id="1431" name="Google Shape;1431;p57"/>
          <p:cNvSpPr txBox="1">
            <a:spLocks noGrp="1"/>
          </p:cNvSpPr>
          <p:nvPr>
            <p:ph type="subTitle" idx="1"/>
          </p:nvPr>
        </p:nvSpPr>
        <p:spPr>
          <a:xfrm>
            <a:off x="1767350" y="3067713"/>
            <a:ext cx="3511800" cy="56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Vous pouvez entrer un sous-titre ici si vous en avez besoin</a:t>
            </a:r>
            <a:endParaRPr/>
          </a:p>
        </p:txBody>
      </p:sp>
      <p:sp>
        <p:nvSpPr>
          <p:cNvPr id="1432" name="Google Shape;1432;p57"/>
          <p:cNvSpPr txBox="1">
            <a:spLocks noGrp="1"/>
          </p:cNvSpPr>
          <p:nvPr>
            <p:ph type="title" idx="2"/>
          </p:nvPr>
        </p:nvSpPr>
        <p:spPr>
          <a:xfrm>
            <a:off x="713225" y="2256466"/>
            <a:ext cx="837300" cy="49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33" name="Google Shape;1433;p57"/>
          <p:cNvSpPr/>
          <p:nvPr/>
        </p:nvSpPr>
        <p:spPr>
          <a:xfrm flipH="1">
            <a:off x="6923396" y="3184061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7"/>
          <p:cNvSpPr/>
          <p:nvPr/>
        </p:nvSpPr>
        <p:spPr>
          <a:xfrm>
            <a:off x="6858328" y="2497538"/>
            <a:ext cx="336723" cy="337013"/>
          </a:xfrm>
          <a:custGeom>
            <a:avLst/>
            <a:gdLst/>
            <a:ahLst/>
            <a:cxnLst/>
            <a:rect l="l" t="t" r="r" b="b"/>
            <a:pathLst>
              <a:path w="18565" h="18581" extrusionOk="0">
                <a:moveTo>
                  <a:pt x="15647" y="1454"/>
                </a:moveTo>
                <a:cubicBezTo>
                  <a:pt x="16021" y="1454"/>
                  <a:pt x="16397" y="1593"/>
                  <a:pt x="16687" y="1871"/>
                </a:cubicBezTo>
                <a:cubicBezTo>
                  <a:pt x="16942" y="2150"/>
                  <a:pt x="17104" y="2520"/>
                  <a:pt x="17104" y="2891"/>
                </a:cubicBezTo>
                <a:cubicBezTo>
                  <a:pt x="17104" y="3285"/>
                  <a:pt x="16965" y="3656"/>
                  <a:pt x="16687" y="3934"/>
                </a:cubicBezTo>
                <a:lnTo>
                  <a:pt x="5331" y="15336"/>
                </a:lnTo>
                <a:lnTo>
                  <a:pt x="3268" y="13274"/>
                </a:lnTo>
                <a:lnTo>
                  <a:pt x="11055" y="5464"/>
                </a:lnTo>
                <a:lnTo>
                  <a:pt x="12237" y="6646"/>
                </a:lnTo>
                <a:lnTo>
                  <a:pt x="13257" y="5626"/>
                </a:lnTo>
                <a:lnTo>
                  <a:pt x="12075" y="4444"/>
                </a:lnTo>
                <a:lnTo>
                  <a:pt x="13164" y="3331"/>
                </a:lnTo>
                <a:lnTo>
                  <a:pt x="14369" y="4513"/>
                </a:lnTo>
                <a:lnTo>
                  <a:pt x="15389" y="3494"/>
                </a:lnTo>
                <a:lnTo>
                  <a:pt x="14184" y="2312"/>
                </a:lnTo>
                <a:lnTo>
                  <a:pt x="14624" y="1871"/>
                </a:lnTo>
                <a:cubicBezTo>
                  <a:pt x="14902" y="1593"/>
                  <a:pt x="15273" y="1454"/>
                  <a:pt x="15647" y="1454"/>
                </a:cubicBezTo>
                <a:close/>
                <a:moveTo>
                  <a:pt x="2411" y="14479"/>
                </a:moveTo>
                <a:lnTo>
                  <a:pt x="4103" y="16171"/>
                </a:lnTo>
                <a:lnTo>
                  <a:pt x="2550" y="16518"/>
                </a:lnTo>
                <a:lnTo>
                  <a:pt x="2063" y="16031"/>
                </a:lnTo>
                <a:lnTo>
                  <a:pt x="2411" y="14479"/>
                </a:lnTo>
                <a:close/>
                <a:moveTo>
                  <a:pt x="15647" y="0"/>
                </a:moveTo>
                <a:cubicBezTo>
                  <a:pt x="14902" y="0"/>
                  <a:pt x="14161" y="284"/>
                  <a:pt x="13605" y="852"/>
                </a:cubicBezTo>
                <a:lnTo>
                  <a:pt x="1901" y="12602"/>
                </a:lnTo>
                <a:cubicBezTo>
                  <a:pt x="1507" y="12972"/>
                  <a:pt x="1229" y="13459"/>
                  <a:pt x="1044" y="13946"/>
                </a:cubicBezTo>
                <a:lnTo>
                  <a:pt x="1044" y="13992"/>
                </a:lnTo>
                <a:lnTo>
                  <a:pt x="1" y="18581"/>
                </a:lnTo>
                <a:lnTo>
                  <a:pt x="4613" y="17561"/>
                </a:lnTo>
                <a:lnTo>
                  <a:pt x="4636" y="17538"/>
                </a:lnTo>
                <a:cubicBezTo>
                  <a:pt x="5146" y="17376"/>
                  <a:pt x="5632" y="17074"/>
                  <a:pt x="6003" y="16704"/>
                </a:cubicBezTo>
                <a:lnTo>
                  <a:pt x="17707" y="4954"/>
                </a:lnTo>
                <a:cubicBezTo>
                  <a:pt x="18263" y="4398"/>
                  <a:pt x="18564" y="3679"/>
                  <a:pt x="18564" y="2891"/>
                </a:cubicBezTo>
                <a:cubicBezTo>
                  <a:pt x="18564" y="2126"/>
                  <a:pt x="18263" y="1385"/>
                  <a:pt x="17707" y="852"/>
                </a:cubicBezTo>
                <a:cubicBezTo>
                  <a:pt x="17139" y="284"/>
                  <a:pt x="16391" y="0"/>
                  <a:pt x="15647" y="0"/>
                </a:cubicBezTo>
                <a:close/>
                <a:moveTo>
                  <a:pt x="7625" y="17121"/>
                </a:moveTo>
                <a:lnTo>
                  <a:pt x="6189" y="18581"/>
                </a:lnTo>
                <a:lnTo>
                  <a:pt x="18564" y="18581"/>
                </a:lnTo>
                <a:lnTo>
                  <a:pt x="18564" y="17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57"/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57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7" name="Google Shape;1437;p57">
            <a:hlinkClick r:id="rId3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8" name="Google Shape;1438;p57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9" name="Google Shape;1439;p57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0" name="Google Shape;1440;p57"/>
          <p:cNvSpPr txBox="1"/>
          <p:nvPr/>
        </p:nvSpPr>
        <p:spPr>
          <a:xfrm>
            <a:off x="713225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2022</a:t>
            </a:r>
            <a:endParaRPr sz="150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441" name="Google Shape;1441;p57"/>
          <p:cNvCxnSpPr/>
          <p:nvPr/>
        </p:nvCxnSpPr>
        <p:spPr>
          <a:xfrm>
            <a:off x="713225" y="789025"/>
            <a:ext cx="6714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8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8"/>
          <p:cNvSpPr txBox="1"/>
          <p:nvPr/>
        </p:nvSpPr>
        <p:spPr>
          <a:xfrm>
            <a:off x="1046275" y="1596800"/>
            <a:ext cx="3030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Faire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8" name="Google Shape;1448;p58"/>
          <p:cNvSpPr txBox="1"/>
          <p:nvPr/>
        </p:nvSpPr>
        <p:spPr>
          <a:xfrm>
            <a:off x="4397725" y="1596800"/>
            <a:ext cx="3030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Déléguer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49" name="Google Shape;1449;p58"/>
          <p:cNvSpPr txBox="1"/>
          <p:nvPr/>
        </p:nvSpPr>
        <p:spPr>
          <a:xfrm>
            <a:off x="1046275" y="1984750"/>
            <a:ext cx="303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géante gazeuse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est composée d'hydrogène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Vénus a un beau nom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Nous habitons dans la Terre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0" name="Google Shape;1450;p58"/>
          <p:cNvSpPr txBox="1"/>
          <p:nvPr/>
        </p:nvSpPr>
        <p:spPr>
          <a:xfrm>
            <a:off x="4397725" y="1984750"/>
            <a:ext cx="303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La Lune est un satellite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Mercure est une petite planète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Le Soleil est une étoile grande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Mars est en fait un endroit froid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1" name="Google Shape;1451;p58"/>
          <p:cNvSpPr txBox="1"/>
          <p:nvPr/>
        </p:nvSpPr>
        <p:spPr>
          <a:xfrm>
            <a:off x="1046275" y="3157900"/>
            <a:ext cx="3030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Planifier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2" name="Google Shape;1452;p58"/>
          <p:cNvSpPr txBox="1"/>
          <p:nvPr/>
        </p:nvSpPr>
        <p:spPr>
          <a:xfrm>
            <a:off x="4397725" y="3157900"/>
            <a:ext cx="3030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Éliminer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3" name="Google Shape;1453;p58"/>
          <p:cNvSpPr txBox="1"/>
          <p:nvPr/>
        </p:nvSpPr>
        <p:spPr>
          <a:xfrm>
            <a:off x="1046275" y="3545850"/>
            <a:ext cx="303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est très éloignée de nous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Pluton est une planète naine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Cérès est une planète naine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Uranus est une géante de glace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4" name="Google Shape;1454;p58"/>
          <p:cNvSpPr txBox="1"/>
          <p:nvPr/>
        </p:nvSpPr>
        <p:spPr>
          <a:xfrm>
            <a:off x="4397725" y="3545850"/>
            <a:ext cx="303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planète grande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Mercure est proche du Soleil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Il fait chaud dans Vénus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Mars est une planète rouge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455" name="Google Shape;1455;p58"/>
          <p:cNvCxnSpPr/>
          <p:nvPr/>
        </p:nvCxnSpPr>
        <p:spPr>
          <a:xfrm>
            <a:off x="713225" y="1498063"/>
            <a:ext cx="6714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58"/>
          <p:cNvCxnSpPr/>
          <p:nvPr/>
        </p:nvCxnSpPr>
        <p:spPr>
          <a:xfrm>
            <a:off x="713225" y="3027563"/>
            <a:ext cx="6714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7" name="Google Shape;1457;p58"/>
          <p:cNvSpPr txBox="1"/>
          <p:nvPr/>
        </p:nvSpPr>
        <p:spPr>
          <a:xfrm>
            <a:off x="1046275" y="1237138"/>
            <a:ext cx="3030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Important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8" name="Google Shape;1458;p58"/>
          <p:cNvSpPr txBox="1"/>
          <p:nvPr/>
        </p:nvSpPr>
        <p:spPr>
          <a:xfrm>
            <a:off x="4397725" y="1237138"/>
            <a:ext cx="3030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 important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59" name="Google Shape;1459;p58"/>
          <p:cNvSpPr txBox="1"/>
          <p:nvPr/>
        </p:nvSpPr>
        <p:spPr>
          <a:xfrm rot="-5400000">
            <a:off x="191826" y="2155113"/>
            <a:ext cx="116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Urgent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460" name="Google Shape;1460;p58"/>
          <p:cNvSpPr txBox="1"/>
          <p:nvPr/>
        </p:nvSpPr>
        <p:spPr>
          <a:xfrm rot="-5400000">
            <a:off x="191826" y="3705788"/>
            <a:ext cx="1163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Pas urgent</a:t>
            </a:r>
            <a:endParaRPr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461" name="Google Shape;1461;p58"/>
          <p:cNvCxnSpPr/>
          <p:nvPr/>
        </p:nvCxnSpPr>
        <p:spPr>
          <a:xfrm>
            <a:off x="713225" y="4599413"/>
            <a:ext cx="6714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2" name="Google Shape;1462;p58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Matrice des priorités</a:t>
            </a:r>
            <a:endParaRPr/>
          </a:p>
        </p:txBody>
      </p:sp>
      <p:sp>
        <p:nvSpPr>
          <p:cNvPr id="1463" name="Google Shape;1463;p58"/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8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5" name="Google Shape;1465;p58">
            <a:hlinkClick r:id="rId3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6" name="Google Shape;1466;p58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7" name="Google Shape;1467;p58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9"/>
          <p:cNvSpPr/>
          <p:nvPr/>
        </p:nvSpPr>
        <p:spPr>
          <a:xfrm>
            <a:off x="713225" y="1173150"/>
            <a:ext cx="6814800" cy="444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59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74" name="Google Shape;1474;p59"/>
          <p:cNvGraphicFramePr/>
          <p:nvPr/>
        </p:nvGraphicFramePr>
        <p:xfrm>
          <a:off x="713225" y="1175520"/>
          <a:ext cx="6814800" cy="34239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Début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Fin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Tâches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09:00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une géante gazeuse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11:15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est composée d'hydrogène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11:20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12:40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tous dans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une planète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15:45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 est très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 est une planète naine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16:30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17:15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Lune est un satellite naturel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17:15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18:00 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a un beau nom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75" name="Google Shape;1475;p59"/>
          <p:cNvSpPr/>
          <p:nvPr/>
        </p:nvSpPr>
        <p:spPr>
          <a:xfrm>
            <a:off x="3150188" y="1679750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59"/>
          <p:cNvSpPr/>
          <p:nvPr/>
        </p:nvSpPr>
        <p:spPr>
          <a:xfrm>
            <a:off x="3150188" y="432635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9"/>
          <p:cNvSpPr/>
          <p:nvPr/>
        </p:nvSpPr>
        <p:spPr>
          <a:xfrm>
            <a:off x="3150188" y="39955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9"/>
          <p:cNvSpPr/>
          <p:nvPr/>
        </p:nvSpPr>
        <p:spPr>
          <a:xfrm>
            <a:off x="3150188" y="366470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59"/>
          <p:cNvSpPr/>
          <p:nvPr/>
        </p:nvSpPr>
        <p:spPr>
          <a:xfrm>
            <a:off x="3150188" y="333387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9"/>
          <p:cNvSpPr/>
          <p:nvPr/>
        </p:nvSpPr>
        <p:spPr>
          <a:xfrm>
            <a:off x="3150188" y="3003050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59"/>
          <p:cNvSpPr/>
          <p:nvPr/>
        </p:nvSpPr>
        <p:spPr>
          <a:xfrm>
            <a:off x="3150188" y="2672225"/>
            <a:ext cx="215400" cy="2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9"/>
          <p:cNvSpPr/>
          <p:nvPr/>
        </p:nvSpPr>
        <p:spPr>
          <a:xfrm>
            <a:off x="3150188" y="2341400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9"/>
          <p:cNvSpPr/>
          <p:nvPr/>
        </p:nvSpPr>
        <p:spPr>
          <a:xfrm>
            <a:off x="3150188" y="2010575"/>
            <a:ext cx="215400" cy="215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9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Agenda</a:t>
            </a:r>
            <a:endParaRPr/>
          </a:p>
        </p:txBody>
      </p:sp>
      <p:sp>
        <p:nvSpPr>
          <p:cNvPr id="1485" name="Google Shape;1485;p59"/>
          <p:cNvSpPr/>
          <p:nvPr/>
        </p:nvSpPr>
        <p:spPr>
          <a:xfrm>
            <a:off x="8019150" y="40137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9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7" name="Google Shape;1487;p59">
            <a:hlinkClick r:id="rId3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8" name="Google Shape;1488;p59">
            <a:hlinkClick r:id="rId3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9" name="Google Shape;1489;p59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0B17179-580A-AECB-645D-A9F8A48F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>
            <a:extLst>
              <a:ext uri="{FF2B5EF4-FFF2-40B4-BE49-F238E27FC236}">
                <a16:creationId xmlns:a16="http://schemas.microsoft.com/office/drawing/2014/main" id="{C8C36341-DF65-B04A-74A3-87B737A9FDCD}"/>
              </a:ext>
            </a:extLst>
          </p:cNvPr>
          <p:cNvSpPr/>
          <p:nvPr/>
        </p:nvSpPr>
        <p:spPr>
          <a:xfrm>
            <a:off x="71322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>
            <a:extLst>
              <a:ext uri="{FF2B5EF4-FFF2-40B4-BE49-F238E27FC236}">
                <a16:creationId xmlns:a16="http://schemas.microsoft.com/office/drawing/2014/main" id="{B64848D5-F280-40CB-20FB-9E9365D65794}"/>
              </a:ext>
            </a:extLst>
          </p:cNvPr>
          <p:cNvSpPr/>
          <p:nvPr/>
        </p:nvSpPr>
        <p:spPr>
          <a:xfrm>
            <a:off x="4270375" y="1194975"/>
            <a:ext cx="732300" cy="73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>
            <a:extLst>
              <a:ext uri="{FF2B5EF4-FFF2-40B4-BE49-F238E27FC236}">
                <a16:creationId xmlns:a16="http://schemas.microsoft.com/office/drawing/2014/main" id="{CCE242D2-0C55-430F-308E-10DA12421820}"/>
              </a:ext>
            </a:extLst>
          </p:cNvPr>
          <p:cNvSpPr/>
          <p:nvPr/>
        </p:nvSpPr>
        <p:spPr>
          <a:xfrm flipH="1">
            <a:off x="6858346" y="4178250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>
            <a:extLst>
              <a:ext uri="{FF2B5EF4-FFF2-40B4-BE49-F238E27FC236}">
                <a16:creationId xmlns:a16="http://schemas.microsoft.com/office/drawing/2014/main" id="{2D42816F-7528-2497-E6E8-6478CD5F7EC5}"/>
              </a:ext>
            </a:extLst>
          </p:cNvPr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>
            <a:extLst>
              <a:ext uri="{FF2B5EF4-FFF2-40B4-BE49-F238E27FC236}">
                <a16:creationId xmlns:a16="http://schemas.microsoft.com/office/drawing/2014/main" id="{CC0C6FAF-4466-7847-AB38-8671B318A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funkciói</a:t>
            </a:r>
            <a:endParaRPr dirty="0"/>
          </a:p>
        </p:txBody>
      </p:sp>
      <p:sp>
        <p:nvSpPr>
          <p:cNvPr id="200" name="Google Shape;200;p27">
            <a:extLst>
              <a:ext uri="{FF2B5EF4-FFF2-40B4-BE49-F238E27FC236}">
                <a16:creationId xmlns:a16="http://schemas.microsoft.com/office/drawing/2014/main" id="{58493A7D-8C57-6187-CE88-425835BE7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3405" y="1595514"/>
            <a:ext cx="2569800" cy="23805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Bejelentkezés esetén a feladatok biztonságosan tárolódnak az adatbázisban, így bárhonnan hozzáférhetők.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Ha a felhasználó nincs bejelentkezve, a feladatok a böngésző memóriájában (</a:t>
            </a:r>
            <a:r>
              <a:rPr lang="hu-HU" dirty="0" err="1"/>
              <a:t>LocalStorage</a:t>
            </a:r>
            <a:r>
              <a:rPr lang="hu-HU" dirty="0"/>
              <a:t>) kerülnek mentésre, és csak a helyi eszközön elérhetők.</a:t>
            </a:r>
            <a:endParaRPr dirty="0"/>
          </a:p>
        </p:txBody>
      </p:sp>
      <p:sp>
        <p:nvSpPr>
          <p:cNvPr id="201" name="Google Shape;201;p27">
            <a:extLst>
              <a:ext uri="{FF2B5EF4-FFF2-40B4-BE49-F238E27FC236}">
                <a16:creationId xmlns:a16="http://schemas.microsoft.com/office/drawing/2014/main" id="{2A2C3A8B-4180-65A4-F777-5C1ABF6F5C6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80618" y="1167414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Adattárolás:</a:t>
            </a:r>
            <a:endParaRPr dirty="0"/>
          </a:p>
        </p:txBody>
      </p:sp>
      <p:sp>
        <p:nvSpPr>
          <p:cNvPr id="202" name="Google Shape;202;p27">
            <a:extLst>
              <a:ext uri="{FF2B5EF4-FFF2-40B4-BE49-F238E27FC236}">
                <a16:creationId xmlns:a16="http://schemas.microsoft.com/office/drawing/2014/main" id="{3E78FC8C-114A-8DBD-0C3A-FB25D07C4E1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20793" y="135222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07" name="Google Shape;207;p27">
            <a:extLst>
              <a:ext uri="{FF2B5EF4-FFF2-40B4-BE49-F238E27FC236}">
                <a16:creationId xmlns:a16="http://schemas.microsoft.com/office/drawing/2014/main" id="{4AAE46B4-6CE8-90C0-4BBF-2B7A345E7BA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130200" y="1134409"/>
            <a:ext cx="2376600" cy="63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Feladatok Rendezése és Keresése:</a:t>
            </a:r>
            <a:endParaRPr dirty="0"/>
          </a:p>
        </p:txBody>
      </p:sp>
      <p:sp>
        <p:nvSpPr>
          <p:cNvPr id="208" name="Google Shape;208;p27">
            <a:extLst>
              <a:ext uri="{FF2B5EF4-FFF2-40B4-BE49-F238E27FC236}">
                <a16:creationId xmlns:a16="http://schemas.microsoft.com/office/drawing/2014/main" id="{68E8054B-C129-5E1F-C80A-E5E2428558E3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262807" y="1345575"/>
            <a:ext cx="732300" cy="4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  <a:extLst>
              <a:ext uri="{FF2B5EF4-FFF2-40B4-BE49-F238E27FC236}">
                <a16:creationId xmlns:a16="http://schemas.microsoft.com/office/drawing/2014/main" id="{97CAB29E-098F-1B45-0388-4DAE11B78C34}"/>
              </a:ext>
            </a:extLst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>
            <a:hlinkClick r:id="rId4" action="ppaction://hlinksldjump"/>
            <a:extLst>
              <a:ext uri="{FF2B5EF4-FFF2-40B4-BE49-F238E27FC236}">
                <a16:creationId xmlns:a16="http://schemas.microsoft.com/office/drawing/2014/main" id="{772EB389-4D26-3244-B76A-FA708D7E5060}"/>
              </a:ext>
            </a:extLst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Google Shape;214;p27">
            <a:hlinkClick r:id="rId5" action="ppaction://hlinksldjump"/>
            <a:extLst>
              <a:ext uri="{FF2B5EF4-FFF2-40B4-BE49-F238E27FC236}">
                <a16:creationId xmlns:a16="http://schemas.microsoft.com/office/drawing/2014/main" id="{D36BD9FE-0874-A64F-25C3-9A5B0CABF8A6}"/>
              </a:ext>
            </a:extLst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5" name="Google Shape;215;p27">
            <a:hlinkClick r:id="rId6" action="ppaction://hlinksldjump"/>
            <a:extLst>
              <a:ext uri="{FF2B5EF4-FFF2-40B4-BE49-F238E27FC236}">
                <a16:creationId xmlns:a16="http://schemas.microsoft.com/office/drawing/2014/main" id="{1EC6AA8F-6052-F856-DBC3-BA4D17A43C68}"/>
              </a:ext>
            </a:extLst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" name="Google Shape;200;p27">
            <a:extLst>
              <a:ext uri="{FF2B5EF4-FFF2-40B4-BE49-F238E27FC236}">
                <a16:creationId xmlns:a16="http://schemas.microsoft.com/office/drawing/2014/main" id="{3958129D-752C-2DE4-30C6-D4013329D416}"/>
              </a:ext>
            </a:extLst>
          </p:cNvPr>
          <p:cNvSpPr txBox="1">
            <a:spLocks/>
          </p:cNvSpPr>
          <p:nvPr/>
        </p:nvSpPr>
        <p:spPr>
          <a:xfrm>
            <a:off x="5130200" y="2182664"/>
            <a:ext cx="2569800" cy="199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Az alkalmazás lehetőséget biztosít a feladatok keresésére és rendezésére a teljesítési állapot, fontosság vagy határidő alapján. Ez segít a felhasználóknak abban, hogy gyorsan megtalálják a szükséges információkat, és rendszerezett maradjanak.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965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/>
          <p:nvPr/>
        </p:nvSpPr>
        <p:spPr>
          <a:xfrm>
            <a:off x="713225" y="1231850"/>
            <a:ext cx="6714600" cy="5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3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7" name="Google Shape;747;p43"/>
          <p:cNvGraphicFramePr/>
          <p:nvPr>
            <p:extLst>
              <p:ext uri="{D42A27DB-BD31-4B8C-83A1-F6EECF244321}">
                <p14:modId xmlns:p14="http://schemas.microsoft.com/office/powerpoint/2010/main" val="784376368"/>
              </p:ext>
            </p:extLst>
          </p:nvPr>
        </p:nvGraphicFramePr>
        <p:xfrm>
          <a:off x="713200" y="1231838"/>
          <a:ext cx="6714525" cy="1600135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22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Bejelentkezés és Regisztráció: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Feladatok Kezelése: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Adattárolás: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00"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strike="sng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Mars est en fait un endroit froid</a:t>
                      </a: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strike="sng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Cérès est dans une ceinture d'astéroïdes</a:t>
                      </a:r>
                      <a:endParaRPr strike="sng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Pluton est considérée une planète naine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La Lune est un satellite naturel de la Terre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Le Soleil est une étoile très grande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Nous habitons tous dans la Terre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8" name="Google Shape;748;p43"/>
          <p:cNvSpPr/>
          <p:nvPr/>
        </p:nvSpPr>
        <p:spPr>
          <a:xfrm>
            <a:off x="713225" y="3043275"/>
            <a:ext cx="6714600" cy="5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9" name="Google Shape;749;p43"/>
          <p:cNvGraphicFramePr/>
          <p:nvPr>
            <p:extLst>
              <p:ext uri="{D42A27DB-BD31-4B8C-83A1-F6EECF244321}">
                <p14:modId xmlns:p14="http://schemas.microsoft.com/office/powerpoint/2010/main" val="170254444"/>
              </p:ext>
            </p:extLst>
          </p:nvPr>
        </p:nvGraphicFramePr>
        <p:xfrm>
          <a:off x="713200" y="3043263"/>
          <a:ext cx="6714525" cy="1600135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22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400" b="0" i="0" u="none" strike="noStrike" cap="none" dirty="0">
                          <a:solidFill>
                            <a:schemeClr val="accent4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Feladatok Rendezése és Keresése:</a:t>
                      </a:r>
                      <a:endParaRPr sz="2300" b="1" dirty="0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Vendredi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Samedi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45700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00"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Neptune est très éloignée du Soleil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Mercure est la planète la plus petite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Jupiter est la planète la plus grande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Saturne possède plusieurs anneaux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Vénus est une planète avec un beau nom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228600" lvl="0" indent="-203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Didact Gothic"/>
                        <a:buChar char="■"/>
                      </a:pPr>
                      <a:r>
                        <a:rPr lang="fr" dirty="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Uranus est une géante de glace</a:t>
                      </a:r>
                      <a:endParaRPr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Az</a:t>
            </a:r>
            <a:r>
              <a:rPr lang="fr" dirty="0"/>
              <a:t> </a:t>
            </a:r>
            <a:r>
              <a:rPr lang="fr" dirty="0" err="1"/>
              <a:t>alkalmazás</a:t>
            </a:r>
            <a:r>
              <a:rPr lang="fr" dirty="0"/>
              <a:t> </a:t>
            </a:r>
            <a:r>
              <a:rPr lang="fr" dirty="0" err="1"/>
              <a:t>használata</a:t>
            </a:r>
            <a:endParaRPr dirty="0"/>
          </a:p>
        </p:txBody>
      </p:sp>
      <p:sp>
        <p:nvSpPr>
          <p:cNvPr id="751" name="Google Shape;751;p43"/>
          <p:cNvSpPr/>
          <p:nvPr/>
        </p:nvSpPr>
        <p:spPr>
          <a:xfrm>
            <a:off x="8019150" y="2286175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3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3" name="Google Shape;753;p43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4" name="Google Shape;754;p43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 dirty="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5" name="Google Shape;755;p43">
            <a:hlinkClick r:id="rId3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dirty="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60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2024.09 – év kezdő projekt</a:t>
            </a:r>
          </a:p>
        </p:txBody>
      </p:sp>
      <p:sp>
        <p:nvSpPr>
          <p:cNvPr id="1495" name="Google Shape;1495;p60"/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6"/>
                </a:solidFill>
                <a:latin typeface="Questrial"/>
                <a:ea typeface="Questrial"/>
                <a:cs typeface="Questrial"/>
                <a:sym typeface="Questrial"/>
              </a:rPr>
              <a:t>01</a:t>
            </a:r>
            <a:endParaRPr sz="3200" b="1">
              <a:solidFill>
                <a:schemeClr val="accent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6" name="Google Shape;1496;p60"/>
          <p:cNvSpPr/>
          <p:nvPr/>
        </p:nvSpPr>
        <p:spPr>
          <a:xfrm>
            <a:off x="8138263" y="651619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0"/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8" name="Google Shape;1498;p60"/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99" name="Google Shape;1499;p60"/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00" name="Google Shape;1500;p60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5" name="Google Shape;1505;p60"/>
          <p:cNvSpPr txBox="1">
            <a:spLocks noGrp="1"/>
          </p:cNvSpPr>
          <p:nvPr>
            <p:ph type="title"/>
          </p:nvPr>
        </p:nvSpPr>
        <p:spPr>
          <a:xfrm>
            <a:off x="893575" y="962424"/>
            <a:ext cx="5760144" cy="23579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figyelmet!</a:t>
            </a:r>
            <a:endParaRPr dirty="0"/>
          </a:p>
        </p:txBody>
      </p:sp>
      <p:grpSp>
        <p:nvGrpSpPr>
          <p:cNvPr id="1509" name="Google Shape;1509;p60"/>
          <p:cNvGrpSpPr/>
          <p:nvPr/>
        </p:nvGrpSpPr>
        <p:grpSpPr>
          <a:xfrm>
            <a:off x="1759361" y="2092449"/>
            <a:ext cx="329190" cy="329199"/>
            <a:chOff x="812101" y="2571761"/>
            <a:chExt cx="417066" cy="417024"/>
          </a:xfrm>
        </p:grpSpPr>
        <p:sp>
          <p:nvSpPr>
            <p:cNvPr id="1510" name="Google Shape;1510;p6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942975" y="1454750"/>
            <a:ext cx="837300" cy="83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00025" dist="76200" dir="7680000" algn="bl" rotWithShape="0">
              <a:schemeClr val="accent3">
                <a:alpha val="6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6858328" y="2834551"/>
            <a:ext cx="336723" cy="337013"/>
          </a:xfrm>
          <a:custGeom>
            <a:avLst/>
            <a:gdLst/>
            <a:ahLst/>
            <a:cxnLst/>
            <a:rect l="l" t="t" r="r" b="b"/>
            <a:pathLst>
              <a:path w="18565" h="18581" extrusionOk="0">
                <a:moveTo>
                  <a:pt x="15647" y="1454"/>
                </a:moveTo>
                <a:cubicBezTo>
                  <a:pt x="16021" y="1454"/>
                  <a:pt x="16397" y="1593"/>
                  <a:pt x="16687" y="1871"/>
                </a:cubicBezTo>
                <a:cubicBezTo>
                  <a:pt x="16942" y="2150"/>
                  <a:pt x="17104" y="2520"/>
                  <a:pt x="17104" y="2891"/>
                </a:cubicBezTo>
                <a:cubicBezTo>
                  <a:pt x="17104" y="3285"/>
                  <a:pt x="16965" y="3656"/>
                  <a:pt x="16687" y="3934"/>
                </a:cubicBezTo>
                <a:lnTo>
                  <a:pt x="5331" y="15336"/>
                </a:lnTo>
                <a:lnTo>
                  <a:pt x="3268" y="13274"/>
                </a:lnTo>
                <a:lnTo>
                  <a:pt x="11055" y="5464"/>
                </a:lnTo>
                <a:lnTo>
                  <a:pt x="12237" y="6646"/>
                </a:lnTo>
                <a:lnTo>
                  <a:pt x="13257" y="5626"/>
                </a:lnTo>
                <a:lnTo>
                  <a:pt x="12075" y="4444"/>
                </a:lnTo>
                <a:lnTo>
                  <a:pt x="13164" y="3331"/>
                </a:lnTo>
                <a:lnTo>
                  <a:pt x="14369" y="4513"/>
                </a:lnTo>
                <a:lnTo>
                  <a:pt x="15389" y="3494"/>
                </a:lnTo>
                <a:lnTo>
                  <a:pt x="14184" y="2312"/>
                </a:lnTo>
                <a:lnTo>
                  <a:pt x="14624" y="1871"/>
                </a:lnTo>
                <a:cubicBezTo>
                  <a:pt x="14902" y="1593"/>
                  <a:pt x="15273" y="1454"/>
                  <a:pt x="15647" y="1454"/>
                </a:cubicBezTo>
                <a:close/>
                <a:moveTo>
                  <a:pt x="2411" y="14479"/>
                </a:moveTo>
                <a:lnTo>
                  <a:pt x="4103" y="16171"/>
                </a:lnTo>
                <a:lnTo>
                  <a:pt x="2550" y="16518"/>
                </a:lnTo>
                <a:lnTo>
                  <a:pt x="2063" y="16031"/>
                </a:lnTo>
                <a:lnTo>
                  <a:pt x="2411" y="14479"/>
                </a:lnTo>
                <a:close/>
                <a:moveTo>
                  <a:pt x="15647" y="0"/>
                </a:moveTo>
                <a:cubicBezTo>
                  <a:pt x="14902" y="0"/>
                  <a:pt x="14161" y="284"/>
                  <a:pt x="13605" y="852"/>
                </a:cubicBezTo>
                <a:lnTo>
                  <a:pt x="1901" y="12602"/>
                </a:lnTo>
                <a:cubicBezTo>
                  <a:pt x="1507" y="12972"/>
                  <a:pt x="1229" y="13459"/>
                  <a:pt x="1044" y="13946"/>
                </a:cubicBezTo>
                <a:lnTo>
                  <a:pt x="1044" y="13992"/>
                </a:lnTo>
                <a:lnTo>
                  <a:pt x="1" y="18581"/>
                </a:lnTo>
                <a:lnTo>
                  <a:pt x="4613" y="17561"/>
                </a:lnTo>
                <a:lnTo>
                  <a:pt x="4636" y="17538"/>
                </a:lnTo>
                <a:cubicBezTo>
                  <a:pt x="5146" y="17376"/>
                  <a:pt x="5632" y="17074"/>
                  <a:pt x="6003" y="16704"/>
                </a:cubicBezTo>
                <a:lnTo>
                  <a:pt x="17707" y="4954"/>
                </a:lnTo>
                <a:cubicBezTo>
                  <a:pt x="18263" y="4398"/>
                  <a:pt x="18564" y="3679"/>
                  <a:pt x="18564" y="2891"/>
                </a:cubicBezTo>
                <a:cubicBezTo>
                  <a:pt x="18564" y="2126"/>
                  <a:pt x="18263" y="1385"/>
                  <a:pt x="17707" y="852"/>
                </a:cubicBezTo>
                <a:cubicBezTo>
                  <a:pt x="17139" y="284"/>
                  <a:pt x="16391" y="0"/>
                  <a:pt x="15647" y="0"/>
                </a:cubicBezTo>
                <a:close/>
                <a:moveTo>
                  <a:pt x="7625" y="17121"/>
                </a:moveTo>
                <a:lnTo>
                  <a:pt x="6189" y="18581"/>
                </a:lnTo>
                <a:lnTo>
                  <a:pt x="18564" y="18581"/>
                </a:lnTo>
                <a:lnTo>
                  <a:pt x="18564" y="1712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 flipH="1">
            <a:off x="4482721" y="3683886"/>
            <a:ext cx="336704" cy="336704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028700" y="539500"/>
            <a:ext cx="4585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2022</a:t>
            </a:r>
            <a:endParaRPr sz="1500"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26" name="Google Shape;226;p28"/>
          <p:cNvCxnSpPr/>
          <p:nvPr/>
        </p:nvCxnSpPr>
        <p:spPr>
          <a:xfrm>
            <a:off x="978825" y="789025"/>
            <a:ext cx="6220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814575" y="2514388"/>
            <a:ext cx="5922600" cy="908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814575" y="3567538"/>
            <a:ext cx="3511800" cy="56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Vous pouvez entrer un sous-titre ici si vous en avez besoin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2"/>
          </p:nvPr>
        </p:nvSpPr>
        <p:spPr>
          <a:xfrm>
            <a:off x="942975" y="1626953"/>
            <a:ext cx="837300" cy="49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</a:rPr>
              <a:t>01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0" name="Google Shape;230;p28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1" name="Google Shape;231;p28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2" name="Google Shape;232;p28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3" name="Google Shape;233;p28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612925" y="1889263"/>
            <a:ext cx="1872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phase 1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612925" y="227508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Vénus est une planète avec un beau nom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713225" y="1421138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612925" y="1660888"/>
            <a:ext cx="1872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01/07 - 30/07</a:t>
            </a:r>
            <a:endParaRPr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12925" y="3614450"/>
            <a:ext cx="1872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phase 2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612925" y="4000275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Jupiter est une planète très grande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713225" y="314632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612925" y="3386075"/>
            <a:ext cx="1872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31/07 - 15/08</a:t>
            </a:r>
            <a:endParaRPr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5554825" y="1889263"/>
            <a:ext cx="1872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phase 5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5554825" y="2275087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Mars est en fait un endroit très froid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5655125" y="1421138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5554825" y="1660888"/>
            <a:ext cx="1872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03/10 - 20/10</a:t>
            </a:r>
            <a:endParaRPr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5554825" y="3614450"/>
            <a:ext cx="1872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phase 4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554825" y="4000275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est très éloignée de nous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5655125" y="314632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5554825" y="3386075"/>
            <a:ext cx="1872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16/09 - 30/09</a:t>
            </a:r>
            <a:endParaRPr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3083875" y="3614450"/>
            <a:ext cx="1872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phase 3</a:t>
            </a:r>
            <a:endParaRPr sz="23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3083875" y="4000275"/>
            <a:ext cx="18729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Saturne possède plusieurs anneaux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184175" y="3146325"/>
            <a:ext cx="1665300" cy="106800"/>
          </a:xfrm>
          <a:prstGeom prst="roundRect">
            <a:avLst>
              <a:gd name="adj" fmla="val 23842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3083875" y="3386075"/>
            <a:ext cx="1872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rPr>
              <a:t>16/08 - 15/09</a:t>
            </a:r>
            <a:endParaRPr>
              <a:solidFill>
                <a:schemeClr val="accent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9" name="Google Shape;259;p29"/>
          <p:cNvSpPr/>
          <p:nvPr/>
        </p:nvSpPr>
        <p:spPr>
          <a:xfrm rot="5400000" flipH="1">
            <a:off x="1444066" y="2834493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 rot="-5400000" flipH="1">
            <a:off x="6385966" y="2834493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/>
          <p:nvPr/>
        </p:nvSpPr>
        <p:spPr>
          <a:xfrm flipH="1">
            <a:off x="2656216" y="3699068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/>
          <p:nvPr/>
        </p:nvSpPr>
        <p:spPr>
          <a:xfrm flipH="1">
            <a:off x="5127166" y="3699068"/>
            <a:ext cx="203621" cy="203621"/>
          </a:xfrm>
          <a:custGeom>
            <a:avLst/>
            <a:gdLst/>
            <a:ahLst/>
            <a:cxnLst/>
            <a:rect l="l" t="t" r="r" b="b"/>
            <a:pathLst>
              <a:path w="18587" h="18587" extrusionOk="0">
                <a:moveTo>
                  <a:pt x="10522" y="4265"/>
                </a:moveTo>
                <a:lnTo>
                  <a:pt x="5493" y="9294"/>
                </a:lnTo>
                <a:lnTo>
                  <a:pt x="10522" y="14300"/>
                </a:lnTo>
                <a:lnTo>
                  <a:pt x="11542" y="13280"/>
                </a:lnTo>
                <a:lnTo>
                  <a:pt x="7556" y="9294"/>
                </a:lnTo>
                <a:lnTo>
                  <a:pt x="11542" y="5284"/>
                </a:lnTo>
                <a:lnTo>
                  <a:pt x="10522" y="4265"/>
                </a:lnTo>
                <a:close/>
                <a:moveTo>
                  <a:pt x="9294" y="1437"/>
                </a:moveTo>
                <a:cubicBezTo>
                  <a:pt x="13604" y="1437"/>
                  <a:pt x="17127" y="4960"/>
                  <a:pt x="17127" y="9294"/>
                </a:cubicBezTo>
                <a:cubicBezTo>
                  <a:pt x="17127" y="13604"/>
                  <a:pt x="13604" y="17127"/>
                  <a:pt x="9294" y="17127"/>
                </a:cubicBezTo>
                <a:cubicBezTo>
                  <a:pt x="4960" y="17127"/>
                  <a:pt x="1437" y="13604"/>
                  <a:pt x="1437" y="9294"/>
                </a:cubicBezTo>
                <a:cubicBezTo>
                  <a:pt x="1437" y="4960"/>
                  <a:pt x="4960" y="1437"/>
                  <a:pt x="9294" y="1437"/>
                </a:cubicBezTo>
                <a:close/>
                <a:moveTo>
                  <a:pt x="9294" y="0"/>
                </a:moveTo>
                <a:cubicBezTo>
                  <a:pt x="6814" y="0"/>
                  <a:pt x="4473" y="951"/>
                  <a:pt x="2712" y="2712"/>
                </a:cubicBezTo>
                <a:cubicBezTo>
                  <a:pt x="951" y="4473"/>
                  <a:pt x="0" y="6814"/>
                  <a:pt x="0" y="9294"/>
                </a:cubicBezTo>
                <a:cubicBezTo>
                  <a:pt x="0" y="11773"/>
                  <a:pt x="951" y="14114"/>
                  <a:pt x="2712" y="15852"/>
                </a:cubicBezTo>
                <a:cubicBezTo>
                  <a:pt x="4473" y="17614"/>
                  <a:pt x="6814" y="18587"/>
                  <a:pt x="9294" y="18587"/>
                </a:cubicBezTo>
                <a:cubicBezTo>
                  <a:pt x="11773" y="18587"/>
                  <a:pt x="14114" y="17614"/>
                  <a:pt x="15852" y="15852"/>
                </a:cubicBezTo>
                <a:cubicBezTo>
                  <a:pt x="17614" y="14114"/>
                  <a:pt x="18587" y="11773"/>
                  <a:pt x="18587" y="9294"/>
                </a:cubicBezTo>
                <a:cubicBezTo>
                  <a:pt x="18587" y="6814"/>
                  <a:pt x="17614" y="4473"/>
                  <a:pt x="15852" y="2712"/>
                </a:cubicBezTo>
                <a:cubicBezTo>
                  <a:pt x="14114" y="951"/>
                  <a:pt x="11773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184175" y="1421150"/>
            <a:ext cx="1665300" cy="123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3684874" y="1706149"/>
            <a:ext cx="663917" cy="663917"/>
          </a:xfrm>
          <a:custGeom>
            <a:avLst/>
            <a:gdLst/>
            <a:ahLst/>
            <a:cxnLst/>
            <a:rect l="l" t="t" r="r" b="b"/>
            <a:pathLst>
              <a:path w="18588" h="18588" extrusionOk="0">
                <a:moveTo>
                  <a:pt x="7255" y="4103"/>
                </a:moveTo>
                <a:lnTo>
                  <a:pt x="7255" y="5540"/>
                </a:lnTo>
                <a:lnTo>
                  <a:pt x="14578" y="5540"/>
                </a:lnTo>
                <a:lnTo>
                  <a:pt x="14578" y="4103"/>
                </a:lnTo>
                <a:close/>
                <a:moveTo>
                  <a:pt x="4520" y="3917"/>
                </a:moveTo>
                <a:cubicBezTo>
                  <a:pt x="4033" y="3917"/>
                  <a:pt x="3616" y="4311"/>
                  <a:pt x="3616" y="4821"/>
                </a:cubicBezTo>
                <a:cubicBezTo>
                  <a:pt x="3616" y="5331"/>
                  <a:pt x="4033" y="5725"/>
                  <a:pt x="4520" y="5725"/>
                </a:cubicBezTo>
                <a:cubicBezTo>
                  <a:pt x="5030" y="5725"/>
                  <a:pt x="5447" y="5331"/>
                  <a:pt x="5447" y="4821"/>
                </a:cubicBezTo>
                <a:cubicBezTo>
                  <a:pt x="5447" y="4311"/>
                  <a:pt x="5030" y="3917"/>
                  <a:pt x="4520" y="3917"/>
                </a:cubicBezTo>
                <a:close/>
                <a:moveTo>
                  <a:pt x="7255" y="8460"/>
                </a:moveTo>
                <a:lnTo>
                  <a:pt x="7255" y="9896"/>
                </a:lnTo>
                <a:lnTo>
                  <a:pt x="14578" y="9896"/>
                </a:lnTo>
                <a:lnTo>
                  <a:pt x="14578" y="8460"/>
                </a:lnTo>
                <a:close/>
                <a:moveTo>
                  <a:pt x="4520" y="8274"/>
                </a:moveTo>
                <a:cubicBezTo>
                  <a:pt x="4033" y="8274"/>
                  <a:pt x="3616" y="8668"/>
                  <a:pt x="3616" y="9178"/>
                </a:cubicBezTo>
                <a:cubicBezTo>
                  <a:pt x="3616" y="9688"/>
                  <a:pt x="4033" y="10082"/>
                  <a:pt x="4520" y="10082"/>
                </a:cubicBezTo>
                <a:cubicBezTo>
                  <a:pt x="5030" y="10082"/>
                  <a:pt x="5447" y="9688"/>
                  <a:pt x="5447" y="9178"/>
                </a:cubicBezTo>
                <a:cubicBezTo>
                  <a:pt x="5447" y="8668"/>
                  <a:pt x="5030" y="8274"/>
                  <a:pt x="4520" y="8274"/>
                </a:cubicBezTo>
                <a:close/>
                <a:moveTo>
                  <a:pt x="7255" y="13071"/>
                </a:moveTo>
                <a:lnTo>
                  <a:pt x="7255" y="14508"/>
                </a:lnTo>
                <a:lnTo>
                  <a:pt x="9711" y="14508"/>
                </a:lnTo>
                <a:lnTo>
                  <a:pt x="9711" y="13071"/>
                </a:lnTo>
                <a:close/>
                <a:moveTo>
                  <a:pt x="4520" y="12886"/>
                </a:moveTo>
                <a:cubicBezTo>
                  <a:pt x="4033" y="12886"/>
                  <a:pt x="3616" y="13280"/>
                  <a:pt x="3616" y="13790"/>
                </a:cubicBezTo>
                <a:cubicBezTo>
                  <a:pt x="3616" y="14300"/>
                  <a:pt x="4033" y="14694"/>
                  <a:pt x="4520" y="14694"/>
                </a:cubicBezTo>
                <a:cubicBezTo>
                  <a:pt x="5030" y="14694"/>
                  <a:pt x="5447" y="14300"/>
                  <a:pt x="5447" y="13790"/>
                </a:cubicBezTo>
                <a:cubicBezTo>
                  <a:pt x="5447" y="13280"/>
                  <a:pt x="5030" y="12886"/>
                  <a:pt x="4520" y="12886"/>
                </a:cubicBezTo>
                <a:close/>
                <a:moveTo>
                  <a:pt x="14439" y="12515"/>
                </a:moveTo>
                <a:cubicBezTo>
                  <a:pt x="15436" y="12515"/>
                  <a:pt x="16247" y="13326"/>
                  <a:pt x="16247" y="14323"/>
                </a:cubicBezTo>
                <a:cubicBezTo>
                  <a:pt x="16247" y="15343"/>
                  <a:pt x="15436" y="16154"/>
                  <a:pt x="14439" y="16154"/>
                </a:cubicBezTo>
                <a:cubicBezTo>
                  <a:pt x="13443" y="16154"/>
                  <a:pt x="12631" y="15343"/>
                  <a:pt x="12631" y="14323"/>
                </a:cubicBezTo>
                <a:cubicBezTo>
                  <a:pt x="12631" y="13326"/>
                  <a:pt x="13443" y="12515"/>
                  <a:pt x="14439" y="12515"/>
                </a:cubicBezTo>
                <a:close/>
                <a:moveTo>
                  <a:pt x="2179" y="1"/>
                </a:moveTo>
                <a:cubicBezTo>
                  <a:pt x="974" y="1"/>
                  <a:pt x="1" y="974"/>
                  <a:pt x="1" y="2179"/>
                </a:cubicBezTo>
                <a:lnTo>
                  <a:pt x="1" y="16409"/>
                </a:lnTo>
                <a:cubicBezTo>
                  <a:pt x="1" y="17614"/>
                  <a:pt x="974" y="18587"/>
                  <a:pt x="2179" y="18587"/>
                </a:cubicBezTo>
                <a:lnTo>
                  <a:pt x="10569" y="18587"/>
                </a:lnTo>
                <a:lnTo>
                  <a:pt x="10569" y="17127"/>
                </a:lnTo>
                <a:lnTo>
                  <a:pt x="2179" y="17127"/>
                </a:lnTo>
                <a:cubicBezTo>
                  <a:pt x="1762" y="17127"/>
                  <a:pt x="1438" y="16803"/>
                  <a:pt x="1438" y="16409"/>
                </a:cubicBezTo>
                <a:lnTo>
                  <a:pt x="1438" y="2179"/>
                </a:lnTo>
                <a:cubicBezTo>
                  <a:pt x="1438" y="1762"/>
                  <a:pt x="1762" y="1437"/>
                  <a:pt x="2179" y="1437"/>
                </a:cubicBezTo>
                <a:lnTo>
                  <a:pt x="16409" y="1437"/>
                </a:lnTo>
                <a:cubicBezTo>
                  <a:pt x="16803" y="1437"/>
                  <a:pt x="17127" y="1762"/>
                  <a:pt x="17127" y="2179"/>
                </a:cubicBezTo>
                <a:lnTo>
                  <a:pt x="17127" y="10383"/>
                </a:lnTo>
                <a:lnTo>
                  <a:pt x="18587" y="10383"/>
                </a:lnTo>
                <a:lnTo>
                  <a:pt x="18587" y="2179"/>
                </a:lnTo>
                <a:cubicBezTo>
                  <a:pt x="18587" y="974"/>
                  <a:pt x="17614" y="1"/>
                  <a:pt x="16409" y="1"/>
                </a:cubicBezTo>
                <a:close/>
                <a:moveTo>
                  <a:pt x="14439" y="11055"/>
                </a:moveTo>
                <a:cubicBezTo>
                  <a:pt x="12631" y="11055"/>
                  <a:pt x="11171" y="12538"/>
                  <a:pt x="11171" y="14323"/>
                </a:cubicBezTo>
                <a:cubicBezTo>
                  <a:pt x="11171" y="16131"/>
                  <a:pt x="12631" y="17591"/>
                  <a:pt x="14439" y="17591"/>
                </a:cubicBezTo>
                <a:cubicBezTo>
                  <a:pt x="15042" y="17591"/>
                  <a:pt x="15621" y="17428"/>
                  <a:pt x="16108" y="17127"/>
                </a:cubicBezTo>
                <a:lnTo>
                  <a:pt x="17568" y="18587"/>
                </a:lnTo>
                <a:lnTo>
                  <a:pt x="18587" y="17567"/>
                </a:lnTo>
                <a:lnTo>
                  <a:pt x="17174" y="16131"/>
                </a:lnTo>
                <a:cubicBezTo>
                  <a:pt x="17498" y="15621"/>
                  <a:pt x="17707" y="14995"/>
                  <a:pt x="17707" y="14323"/>
                </a:cubicBezTo>
                <a:cubicBezTo>
                  <a:pt x="17707" y="12538"/>
                  <a:pt x="16247" y="11055"/>
                  <a:pt x="14439" y="110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267" name="Google Shape;267;p29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8" name="Google Shape;268;p29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9" name="Google Shape;269;p29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0" name="Google Shape;270;p29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8019150" y="1408713"/>
            <a:ext cx="702900" cy="624000"/>
          </a:xfrm>
          <a:prstGeom prst="roundRect">
            <a:avLst>
              <a:gd name="adj" fmla="val 2340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235100" y="1218300"/>
            <a:ext cx="5192700" cy="37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dk2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7" name="Google Shape;277;p30"/>
          <p:cNvGraphicFramePr/>
          <p:nvPr/>
        </p:nvGraphicFramePr>
        <p:xfrm>
          <a:off x="713200" y="121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{D21B84B1-905F-497D-9B82-5BBA18BE5D6F}</a:tableStyleId>
              </a:tblPr>
              <a:tblGrid>
                <a:gridCol w="152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Juill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Aoû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Sep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Oct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Nov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300" b="1">
                          <a:solidFill>
                            <a:schemeClr val="accent4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Déc</a:t>
                      </a:r>
                      <a:endParaRPr sz="2300" b="1">
                        <a:solidFill>
                          <a:schemeClr val="accent4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0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La phase 1</a:t>
                      </a:r>
                      <a:endParaRPr sz="21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100" b="1">
                          <a:solidFill>
                            <a:schemeClr val="dk1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La phase 2</a:t>
                      </a:r>
                      <a:endParaRPr sz="2100" b="1">
                        <a:solidFill>
                          <a:schemeClr val="dk1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27425" marB="2742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Tâche 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45700" marB="45700" anchor="b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8" name="Google Shape;278;p30"/>
          <p:cNvSpPr/>
          <p:nvPr/>
        </p:nvSpPr>
        <p:spPr>
          <a:xfrm>
            <a:off x="8138263" y="641694"/>
            <a:ext cx="464675" cy="465250"/>
          </a:xfrm>
          <a:custGeom>
            <a:avLst/>
            <a:gdLst/>
            <a:ahLst/>
            <a:cxnLst/>
            <a:rect l="l" t="t" r="r" b="b"/>
            <a:pathLst>
              <a:path w="18587" h="18610" extrusionOk="0">
                <a:moveTo>
                  <a:pt x="5307" y="5678"/>
                </a:moveTo>
                <a:lnTo>
                  <a:pt x="5307" y="7115"/>
                </a:lnTo>
                <a:lnTo>
                  <a:pt x="13280" y="7115"/>
                </a:lnTo>
                <a:lnTo>
                  <a:pt x="13280" y="5678"/>
                </a:lnTo>
                <a:close/>
                <a:moveTo>
                  <a:pt x="5307" y="8575"/>
                </a:moveTo>
                <a:lnTo>
                  <a:pt x="5307" y="10035"/>
                </a:lnTo>
                <a:lnTo>
                  <a:pt x="13280" y="10035"/>
                </a:lnTo>
                <a:lnTo>
                  <a:pt x="13280" y="8575"/>
                </a:lnTo>
                <a:close/>
                <a:moveTo>
                  <a:pt x="5307" y="11472"/>
                </a:moveTo>
                <a:lnTo>
                  <a:pt x="5307" y="12932"/>
                </a:lnTo>
                <a:lnTo>
                  <a:pt x="13280" y="12932"/>
                </a:lnTo>
                <a:lnTo>
                  <a:pt x="13280" y="11472"/>
                </a:lnTo>
                <a:close/>
                <a:moveTo>
                  <a:pt x="9294" y="1460"/>
                </a:moveTo>
                <a:cubicBezTo>
                  <a:pt x="13627" y="1460"/>
                  <a:pt x="17127" y="4983"/>
                  <a:pt x="17127" y="9316"/>
                </a:cubicBezTo>
                <a:cubicBezTo>
                  <a:pt x="17127" y="13627"/>
                  <a:pt x="13627" y="17150"/>
                  <a:pt x="9294" y="17150"/>
                </a:cubicBezTo>
                <a:cubicBezTo>
                  <a:pt x="4960" y="17150"/>
                  <a:pt x="1437" y="13627"/>
                  <a:pt x="1437" y="9316"/>
                </a:cubicBezTo>
                <a:cubicBezTo>
                  <a:pt x="1437" y="4983"/>
                  <a:pt x="4960" y="1460"/>
                  <a:pt x="9294" y="1460"/>
                </a:cubicBezTo>
                <a:close/>
                <a:moveTo>
                  <a:pt x="9294" y="0"/>
                </a:moveTo>
                <a:cubicBezTo>
                  <a:pt x="6814" y="0"/>
                  <a:pt x="4473" y="973"/>
                  <a:pt x="2712" y="2735"/>
                </a:cubicBezTo>
                <a:cubicBezTo>
                  <a:pt x="974" y="4496"/>
                  <a:pt x="0" y="6814"/>
                  <a:pt x="0" y="9293"/>
                </a:cubicBezTo>
                <a:cubicBezTo>
                  <a:pt x="0" y="11796"/>
                  <a:pt x="974" y="14114"/>
                  <a:pt x="2712" y="15875"/>
                </a:cubicBezTo>
                <a:cubicBezTo>
                  <a:pt x="4473" y="17636"/>
                  <a:pt x="6814" y="18610"/>
                  <a:pt x="9294" y="18610"/>
                </a:cubicBezTo>
                <a:cubicBezTo>
                  <a:pt x="11773" y="18610"/>
                  <a:pt x="14114" y="17636"/>
                  <a:pt x="15875" y="15875"/>
                </a:cubicBezTo>
                <a:cubicBezTo>
                  <a:pt x="17613" y="14114"/>
                  <a:pt x="18587" y="11796"/>
                  <a:pt x="18587" y="9293"/>
                </a:cubicBezTo>
                <a:cubicBezTo>
                  <a:pt x="18587" y="6814"/>
                  <a:pt x="17613" y="4496"/>
                  <a:pt x="15875" y="2735"/>
                </a:cubicBezTo>
                <a:cubicBezTo>
                  <a:pt x="14114" y="973"/>
                  <a:pt x="11773" y="0"/>
                  <a:pt x="9294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2402775" y="1654951"/>
            <a:ext cx="3294000" cy="91500"/>
          </a:xfrm>
          <a:prstGeom prst="roundRect">
            <a:avLst>
              <a:gd name="adj" fmla="val 23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4860725" y="3156508"/>
            <a:ext cx="2399400" cy="91500"/>
          </a:xfrm>
          <a:prstGeom prst="roundRect">
            <a:avLst>
              <a:gd name="adj" fmla="val 23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2402775" y="2030340"/>
            <a:ext cx="1475400" cy="915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3001525" y="2405729"/>
            <a:ext cx="1920900" cy="915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4869650" y="3531897"/>
            <a:ext cx="1334400" cy="915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6026125" y="4282675"/>
            <a:ext cx="1233900" cy="915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4413750" y="2781118"/>
            <a:ext cx="1283100" cy="915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5404200" y="3907286"/>
            <a:ext cx="1855800" cy="91500"/>
          </a:xfrm>
          <a:prstGeom prst="roundRect">
            <a:avLst>
              <a:gd name="adj" fmla="val 238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>
              <a:solidFill>
                <a:schemeClr val="accent4"/>
              </a:solidFill>
            </a:endParaRPr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612925" y="539525"/>
            <a:ext cx="6814800" cy="478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Tâches du projet</a:t>
            </a:r>
            <a:endParaRPr/>
          </a:p>
        </p:txBody>
      </p:sp>
      <p:sp>
        <p:nvSpPr>
          <p:cNvPr id="288" name="Google Shape;288;p30">
            <a:hlinkClick r:id="rId3" action="ppaction://hlinksldjump"/>
          </p:cNvPr>
          <p:cNvSpPr txBox="1"/>
          <p:nvPr/>
        </p:nvSpPr>
        <p:spPr>
          <a:xfrm>
            <a:off x="8004450" y="1488072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sz="3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9" name="Google Shape;289;p30">
            <a:hlinkClick r:id="rId4" action="ppaction://hlinksldjump"/>
          </p:cNvPr>
          <p:cNvSpPr txBox="1"/>
          <p:nvPr/>
        </p:nvSpPr>
        <p:spPr>
          <a:xfrm>
            <a:off x="8004450" y="4079481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sz="32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0" name="Google Shape;290;p30">
            <a:hlinkClick r:id="rId5" action="ppaction://hlinksldjump"/>
          </p:cNvPr>
          <p:cNvSpPr txBox="1"/>
          <p:nvPr/>
        </p:nvSpPr>
        <p:spPr>
          <a:xfrm>
            <a:off x="8004450" y="3215678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accent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sz="3200" b="1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1" name="Google Shape;291;p30">
            <a:hlinkClick r:id="rId6" action="ppaction://hlinksldjump"/>
          </p:cNvPr>
          <p:cNvSpPr txBox="1"/>
          <p:nvPr/>
        </p:nvSpPr>
        <p:spPr>
          <a:xfrm>
            <a:off x="8004450" y="2351875"/>
            <a:ext cx="73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>
                <a:solidFill>
                  <a:schemeClr val="l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sz="3200" b="1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2402775" y="1771275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01/07 - 31/10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6026125" y="4398525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12/11 - 20/12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5404200" y="4023204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20/10 - 20/12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4869650" y="3647882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01/10 - 15/11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4869650" y="3272561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01/10 - 20/12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4413750" y="2897239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15/09 - 31/10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3001525" y="2521918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25/07 - 04/10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2402775" y="2146596"/>
            <a:ext cx="10089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01/07 - 26/08</a:t>
            </a:r>
            <a:endParaRPr sz="11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Tasks and To-Do Lists for Business by Slidesgo">
  <a:themeElements>
    <a:clrScheme name="Simple Light">
      <a:dk1>
        <a:srgbClr val="212428"/>
      </a:dk1>
      <a:lt1>
        <a:srgbClr val="E7E9F6"/>
      </a:lt1>
      <a:dk2>
        <a:srgbClr val="A264E3"/>
      </a:dk2>
      <a:lt2>
        <a:srgbClr val="43C9DC"/>
      </a:lt2>
      <a:accent1>
        <a:srgbClr val="F4AA1D"/>
      </a:accent1>
      <a:accent2>
        <a:srgbClr val="F35D35"/>
      </a:accent2>
      <a:accent3>
        <a:srgbClr val="C7CCE2"/>
      </a:accent3>
      <a:accent4>
        <a:srgbClr val="FFFFFF"/>
      </a:accent4>
      <a:accent5>
        <a:srgbClr val="703DBF"/>
      </a:accent5>
      <a:accent6>
        <a:srgbClr val="60D9A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2319</Words>
  <Application>Microsoft Macintosh PowerPoint</Application>
  <PresentationFormat>Diavetítés a képernyőre (16:9 oldalarány)</PresentationFormat>
  <Paragraphs>990</Paragraphs>
  <Slides>37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Questrial</vt:lpstr>
      <vt:lpstr>Arial</vt:lpstr>
      <vt:lpstr>Oswald</vt:lpstr>
      <vt:lpstr>-webkit-standard</vt:lpstr>
      <vt:lpstr>Didact Gothic</vt:lpstr>
      <vt:lpstr>Project Tasks and To-Do Lists for Business by Slidesgo</vt:lpstr>
      <vt:lpstr>Feladat kezelő Todo App készítése és bemutatása</vt:lpstr>
      <vt:lpstr>A projekt célja</vt:lpstr>
      <vt:lpstr>Az alkalmazás funkciói</vt:lpstr>
      <vt:lpstr>Az alkalmazás funkciói</vt:lpstr>
      <vt:lpstr>Az alkalmazás használata</vt:lpstr>
      <vt:lpstr>Köszönöm a figyelmet!</vt:lpstr>
      <vt:lpstr>Tâches du projet</vt:lpstr>
      <vt:lpstr>Tâches du projet</vt:lpstr>
      <vt:lpstr>Tâches du projet</vt:lpstr>
      <vt:lpstr>Tâches du projet</vt:lpstr>
      <vt:lpstr>Tâches du projet</vt:lpstr>
      <vt:lpstr>Tâches du projet</vt:lpstr>
      <vt:lpstr>Tâches du projet</vt:lpstr>
      <vt:lpstr>Tâches du projet</vt:lpstr>
      <vt:lpstr>Tâches du projet</vt:lpstr>
      <vt:lpstr>Tâches du projet</vt:lpstr>
      <vt:lpstr>Tâches du projet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Listes de tâches</vt:lpstr>
      <vt:lpstr>Calendriers</vt:lpstr>
      <vt:lpstr>Calendriers</vt:lpstr>
      <vt:lpstr>Calendriers</vt:lpstr>
      <vt:lpstr>Calendriers</vt:lpstr>
      <vt:lpstr>D’autre</vt:lpstr>
      <vt:lpstr>Matrice des priorités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Kis Richárd Ferenc 519</cp:lastModifiedBy>
  <cp:revision>10</cp:revision>
  <dcterms:modified xsi:type="dcterms:W3CDTF">2024-09-04T15:39:02Z</dcterms:modified>
</cp:coreProperties>
</file>