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9"/>
  </p:notesMasterIdLst>
  <p:sldIdLst>
    <p:sldId id="256" r:id="rId2"/>
    <p:sldId id="257" r:id="rId3"/>
    <p:sldId id="258" r:id="rId4"/>
    <p:sldId id="292" r:id="rId5"/>
    <p:sldId id="274" r:id="rId6"/>
    <p:sldId id="293" r:id="rId7"/>
    <p:sldId id="291" r:id="rId8"/>
  </p:sldIdLst>
  <p:sldSz cx="9144000" cy="5143500" type="screen16x9"/>
  <p:notesSz cx="6858000" cy="9144000"/>
  <p:embeddedFontLst>
    <p:embeddedFont>
      <p:font typeface="Didact Gothic" pitchFamily="2" charset="0"/>
      <p:regular r:id="rId10"/>
    </p:embeddedFont>
    <p:embeddedFont>
      <p:font typeface="Questrial" pitchFamily="2" charset="0"/>
      <p:regular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21B84B1-905F-497D-9B82-5BBA18BE5D6F}">
  <a:tblStyle styleId="{D21B84B1-905F-497D-9B82-5BBA18BE5D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13"/>
    <p:restoredTop sz="94690"/>
  </p:normalViewPr>
  <p:slideViewPr>
    <p:cSldViewPr snapToGrid="0">
      <p:cViewPr varScale="1">
        <p:scale>
          <a:sx n="196" d="100"/>
          <a:sy n="196" d="100"/>
        </p:scale>
        <p:origin x="208" y="2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5:44:56.45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87 24575,'49'0'0,"44"0"0,9 0 0,-51 0 0,1 0-328,18 0 0,8 0 0,-9 0-656,29 0 647,0 0 337,2 0 0,-7 0 0,4 0 657,-18 0-657,-10 0 399,-1 0-399,-18 0 0,9 0 0,-6 3 983,-4 1-783,14 8-134,-24-4-66,27 4 0,-24-5 0,12-3 0,-1-1 0,-5-3 0,-3 0 0,6 0 0,4 0 0,-11 0 0,12 0 0,-16 0 0,4 4 0,3-1 0,-4 5 0,-4-2 0,3-2 0,-4-1 0,1 0 0,3-2 0,-4 2 0,1-3 0,2 0 0,-6 0 0,6 0 0,-6 0 0,17 0 0,-11 0 0,11 0 0,-4 0 0,1 0 0,4-3 0,1-2 0,5-3 0,-5 1 0,10-1 0,-9 0 0,9 3 0,-18-1 0,10 2 0,-16 0 0,8-3 0,-6 7 0,1-4 0,0 4 0,-4 0 0,3 0 0,-8 0 0,3 0 0,-3 0 0,-1 0 0,0 0 0,0 0 0,-4 0 0,0 0 0,-5 0 0,1 0 0,-4 0 0,-1 0 0,-3-2 0,-3 1 0,-1-6 0,-5 1 0,9-11 0,-2-3 0,10-6 0,-13 11 0,0 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5:45:08.30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301 270 24575,'53'0'0,"43"0"0,-21 0 0,-18 0 0,7 0 0,1 0 0,6 0 0,-6 0 0,1 0 0,0 0-328,4 0 0,6 0 0,-7 0-83,-13 0 1,-4 0 410,4 0 0,1 0-124,0 0 0,-1 0 124,-2 0 0,0 0 0,-1 0 0,1 0 0,-2 2 0,0 0 0,41 4 0,-40 0 0,-1 2 0,41 6 0,5 5 0,-6-1-63,-22-5 63,4 7 0,-28-8 0,6 7 983,-13-5-650,-8 2 398,-10-4-731,-9 2 69,-7-1-69,-3-2 0,-2 9 0,-7-8 0,-6 6 0,-21-1 0,-2-6 0,-12 0 0,0-8 0,-38 2 0,-8 0-408,28 0 0,-5 1 408,1 2 0,1-1 0,10-1 0,-2 0 0,-17 1 0,-1 2 0,14-1 0,0-1-492,-16-1 0,-3 1 160,5 1 1,2 0 331,5-2 0,3-2-395,2 0 0,3-2 395,10 1 0,2-1-154,-40-2 154,8 0 0,11 0 0,2 0 708,0 0-708,5 0 983,0 0-340,16 0 247,-1 0-890,6 0 183,-3 0-183,4 0 0,7 0 0,3 0 0,5 0 0,4 0 0,5 0 0,6 0 0,3-2 0,40-5 0,1 3 0,39-3 0,-3 7 0,19 0 0,8 0-471,-40 3 1,0 3 470,4 3 0,0 2 0,-3 1 0,0 2 0,6 3 0,0 0 0,-9 0 0,-1-1 0,3-1 0,-1 0 0,40 16-271,-27-10 271,8 4 0,-27-10 0,4 4 0,-8-8 0,-16 1 928,-5-6-928,-7 2 284,-7-3-284,1 0 0,-6 5 0,0-1 0,-6 5 0,-5-6 0,-9 3 0,-3-5 0,-16 0 0,-4-4 0,-24-2 0,-2 0 0,-17 0 0,-8 0-484,39 0 0,-1 0 484,-3 0 0,-1 0 0,-3 0 0,0 0 0,-1 0 0,2 0-135,-27 3 135,-13 2 0,42 3 0,-14 0 0,4 3 0,24-3 0,0-2 961,27-3-961,6-3 142,6-4-142,24-11 0,1 2 0,46-11 0,-1 12 0,21 3 0,10 0-492,-46 6 0,1 1 442,9-3 0,3-1 50,2 4 0,1-1 0,-1-2 0,1 0 0,-1 3 0,-1-1 0,-5-2 0,-3 0 0,-1 2 0,-3 0-457,25-4 457,-3 6 0,-24-2 0,4 3 0,-15 0 0,-6 0 0,-12 0 0,-3 0 983,-8 0-907,-2 0 406,-6 18-482,-3-2 0,-11 17 0,-9-10 0,-13-3 0,-10-2 0,-35 8 0,-13-2-492,29-4 0,-3 1 133,-3 0 0,-1 1 359,-5 1 0,1-1-492,13-3 0,1-1 415,-11 3 0,2-1 77,16-4 0,1-1 0,-10 3 0,2 0-38,-25 10 38,4-3 0,31-9 0,-4 3 983,14-8-372,7 1 372,15-5-726,1 1-213,9-3-44,1 0 0,25 1 0,4-6 0,22 0 0,4-7 0,6-1 0,14 6 0,11 0 0,-5 0 0,4 0-492,18 2 0,1 0 260,-17 0 0,-5 0 232,-14 0 0,-2 0 0,-1 0 0,-1 0 0,3 0 0,1 0 0,0 2 0,0 1 0,0-1 0,0 2 0,-7 0 0,0 1 0,-1 0 0,-1 0-856,33 0 856,-1-1 0,-16-4 0,-13 0 0,-9 0 0,-7 0 0,0-3 0,-6 0 983,-8-4-583,-5-1 521,-8 0-921,-1-3 0,-6 0 0,-2 1 0,-1-3 0,-2-5 0,-6-3 0,-7-4 0,-10 2 0,-13-5 0,-4 2 0,-6-8 0,8 7 0,-16-11 0,9 6 0,-9-9 0,3-3 0,11 1 0,0-4 0,10-3 0,4-15 0,13 17 0,3-9 0,10 28 0,0 4 0,0 7 0,0 5 0,0 5 0,9 3 0,1 3 0,16 2 0,0 0 0,11 0 0,2 0 0,-4 3 0,6 0 0,-7 4 0,9 3 0,-4 1 0,2 3 0,-9 3 0,1-3 0,-7 5 0,-1-6 0,-2 5 0,-2-2 0,-2 6 0,-1-3 0,-1 6 0,-5-3 0,-3 6 0,-5 2 0,-1-4 0,-7 9 0,-4-18 0,-9 13 0,-8-14 0,-15 5 0,1-3 0,-14-3 0,-1-1 0,-6-5 0,9 2 0,-6-7 0,17-1 0,-3-3 0,6 0 0,13-7 0,2-6 0,16-8 0,1-8 0,5 0 0,0-4 0,0-1 0,8 4 0,4 0 0,7 7 0,-1 4 0,0 2 0,-3 5 0,1-2 0,-2 5 0,3-2 0,1-1 0,-1 0 0,-2-2 0,-2 6 0,-5 0 0,-1 4 0,-1 24 0,-5-9 0,0 19 0,-4-17 0,1-3 0,2 5 0,12-9 0,25 3 0,25-9 0,30-17-492,-33 4 0,4-3 128,5-11 1,1-1 363,-5 6 0,0-1 0,12-9 0,-4 0-549,8 2 549,-20 6 0,-2-1 0,12-5 0,10 2 0,-20 4 0,-17 10 0,-13 6 983,-9 2-305,-8 6-79,-5 0-599,-21 16 0,-1-1 0,-24 21 0,6-8 0,-30 26 0,21-20 0,-25 24 0,29-27 0,-9 11 0,8-5 0,5-7 0,1 9 0,7-7 0,0 1 0,0 2 0,5-8 0,4-5 0,3-1 0,5-7 0,3 0 0,2-7 0,1 3 0,21-18 0,-14 11 0,14-11 0,-26 30 0,-1-1 0,-7 17 0,-10 25 0,11-22 0,-7 19 0,15-32 0,0-7 0,2-4 0,2 1 0,2-6 0,0 2 0,0 0 0,0-3 0,0 2 0,0-3 0,0 0 0,0-2 0,6 1 0,12-26 0,5 5 0,5-26 0,0 2 0,-6-3 0,8-12 0,-3 5 0,0 4 0,2-2 0,-4 11 0,5-7 0,-3 8 0,6-7 0,-1 9 0,6-10 0,-2 10 0,-4 4 0,-2 0 0,0 5 0,0-3 0,2 1 0,-3 3 0,-6 0 0,2 4 0,-6 1 0,-2 4 0,-1 2 0,-5 2 0,2 1 0,-5 3 0,1-1 0,1 1 0,-3-1 0,4-1 0,-4 2 0,3 1 0,0 2 0,2 0 0,-1 0 0,1 0 0,5 0 0,5-3 0,7-4 0,9 0 0,5-3 0,6 2 0,5 4 0,4 1 0,-3 3 0,9 0 0,-9 0 0,9 0 0,-9 0 0,9 0 0,1 0 0,2 0 0,10 0 0,-11 0 0,11 0 0,-16 0 0,9 0 0,-10 0 0,0 0 0,4 3 0,-4-2 0,5 3 0,6-4 0,1 0 0,6 0 0,0 0 0,0 0 0,0 0 0,-1 0 0,1 0 0,0 0 0,0 0 0,0 0 0,-6 0 0,-1 0 0,0 0 0,1-4 0,0 3 0,5-7 0,-10 3 0,9-3 0,-9 0 0,4-1 0,-6 1 0,0 0 0,-5 0 0,4-4 0,-4 3 0,5-6 0,0 2 0,1 0 0,-6-2 0,4 3 0,-10 0 0,5 0 0,-5 5 0,-1 2 0,1 2 0,-10 3 0,8 0 0,-13 0 0,14 0 0,-9 0 0,19 0 0,-11 0 0,7 0 0,-1 0 0,-8 0 0,14 0 0,-4 0 0,11 4 0,-5 0 0,5 5 0,0-5 0,-4 3 0,3-2 0,-9 3 0,2 0 0,-2-4 0,-10 3 0,5-3 0,-11 0 0,3-1 0,0-3 0,-10 0 0,0 0 0,-5 0 0,-3 0 0,-2 0 0,-3 0 0,-1 0 0,1 0 0,-1 0 0,1 0 0,-1 0 0,16 0 0,1 0 0,5-3 0,5-1 0,-1-7 0,35-4 0,12-3-757,0-1 757,-41 11 0,-4 1 0,8-4 0,27 2 0,-30 1 0,3 0 0,-7 3 0,-14-1 0,-6 6 757,-8-3-757,-1 3 0,-9 0 0,4 0 0,-8 2 0,0 3 0,-1 3 0,-4 2 0,1 1 0,-2-1 0,1 0 0,-1 3 0,-2-2 0,2 5 0,-5-5 0,3 6 0,-3-3 0,0 2 0,-8 2 0,1-1 0,-10-2 0,5-2 0,-1-2 0,-1 0 0,-1 7 0,-7 5 0,0 12 0,-11 11 0,4 9 0,-1-8 0,-1 6 0,5-13 0,0-2 0,5-4 0,3-11 0,5-6 0,2-3 0,1-6 0,4-3 0,-3-3 0,-2-2 0,-7 0 0,1-5 0,-8-5 0,-6-11 0,-5 0 0,-13-6 0,-1 1 0,-10-3 0,-7 0 0,0-3 0,-9 1 0,9 2 0,-4 0 0,0 4 0,-1 3 0,-6 1 0,0 4 0,0-1 0,0 1 0,6-4 0,1 4 0,5-3 0,6 0 0,-4 0 0,9 0 0,-3 0 0,-1 5 0,4 3 0,9 1 0,-4 7 0,14 1 0,-8 3 0,7 0 0,3 0 0,5 0 0,4 0 0,1 0 0,3 0 0,-8 3 0,-4 4 0,-6 1 0,-4 8 0,-5-3 0,0 5 0,-11 1 0,-1 1 0,-6 5 0,-5 0 0,-1 0 0,-12 2-671,-1-5 671,36-8 0,-1 0 0,1-4 0,-1-1 0,-7 4 0,0-2 0,0 0 0,-1-2 0,1 0 0,-1-2 0,2-1 0,-1-2 0,0-1 0,1-2 0,1-1 0,2 0 0,-1 0 0,1 0 0,0 0 0,1 0 0,-41-4 0,-5-1 0,6-8 0,0-2 0,1-3 0,5 4 0,2-3 0,6 7-214,0-2 214,6 3 0,-5 1 0,5 3 0,-6 1 0,0 4 0,0 0 0,0 0 0,-6 0 0,5 0 0,-11 0 0,4 0 0,-6 0 0,7 0 0,-5 0 0,10 0 0,-10 4 0,11-3 0,-5 3 0,6-4 0,5 0 0,17 0 0,-1 0 0,13 0 0,-5 0 663,1-3-663,10-1 222,4-2-222,5-1 0,5 1 0,-1 0 0,4 2 0,0-1 0,5-1 0,-1 0 0,3-2 0,0 0 0,4 3 0,0-3 0,-1 1 0,1 3 0,0-3 0,-1 7 0,1-3 0,-3 3 0,1 0 0,-1-2 0,3 2 0,-3-3 0,5 3 0,-6 0 0,6 0 0,-8 0 0,-1 0 0,-4 3 0,-4 0 0,-8 1 0,3-2 0,-4-2 0,2 0 0,6 0 0,1-2 0,8-1 0,6 0 0,4 1 0,24 27 0,-2-3 0,12 23 0,1 6 0,3 11 0,-7-6 0,-1 2 0,3 22 0,-6-2 0,-1 2 0,3 16 0,-7-24 0,-2-6 0,-5-12 0,-4-11 0,-1-12 0,-3-7 0,0-13 0,0 2 0,0-8 0,0 6 0,0-3 0,-8-1 0,1-3 0,-11-4 0,7 0 0,-5 0 0,5-4 0,-2 0 0,5-6 0,0 2 0,3 1 0,2-3 0,1-1 0,2 0 0,0-2 0,0 2 0,11 0 0,-1 0 0,14-1 0,1 0 0,1 2 0,2-2 0,-4 5 0,5-2 0,-4 0 0,17 1 0,-6-5 0,16 1 0,-8-2 0,8-1 0,-3-4 0,-8 7 0,9-5 0,-14 6 0,7-1 0,-5 2 0,-9 4 0,0-1 0,-8 1 0,-1 3 0,-3 1 0,-3-1 0,-1 3 0,-3-3 0,-2 1 0,2 2 0,0-2 0,-2 2 0,4 0 0,-5 0 0,4 0 0,-1 0 0,3 0 0,1 0 0,3 0 0,0 0 0,3 0 0,1 0 0,8 0 0,9 0 0,-6 0 0,13 0 0,-5 0 0,9 0 0,-9 0 0,16 0 0,-23 3 0,34-3 0,-20 3 0,18 1 0,-7-4 0,2 4 0,11 0 0,2-3 0,-1 2 0,4-3 0,3 0 0,0 0 0,11 0 0,-4 0 0,12 0 0,-5 0 0,-1 0 0,-2 0 0,-5 5 0,1-4 0,4 3 0,-5-4 0,1 0 0,-2 3 0,-12-2 0,-15 6 0,23-6 0,-25 5 0,23-5 0,-14 3 0,2-4 0,1 0 0,3 0 0,-19 0 0,6 0 0,-18 0 0,14 0 0,-13 0 0,6 0 0,-12 0 0,18 0 0,-11 0 0,12 0 0,-5 0 0,-9 0 0,8 0 0,-9 0 0,20 0 0,-20 0 0,10 0 0,-24 0 0,-2 0 0,-2 0 0,0 0 0,-2 0 0,6 0 0,-7 0 0,7 0 0,-3 0 0,0 0 0,-3 0 0,-5 0 0,-3 0 0,1 0 0,-4 0 0,5 0 0,-9-13 0,3 5 0,-6-13 0,0 7 0,0-3 0,0-3 0,-5 2 0,-5-7 0,-6 3 0,-14-3 0,-3 5 0,-15 5 0,-38 3 0,34 9 0,-5 2-492,-23-2 0,-5 1 0,-12 1 0,-3 2 164,25-1 0,-1 0 0,-2 0 0,-4 0 0,-2 0 0,0 0 0,-6 0 0,-1-1 0,1 2 0,2 0 0,1 2 0,-1-1 0,-6 0 0,-1 0 0,2 2 0,5 1 0,0 2 0,1 0 157,0 0 0,-1 0 0,2 1-157,2 0 0,2 2 0,0-2 19,5-1 0,1 0 1,1 0 308,1 1 0,1 0 0,4 0 160,-11-2 0,2 0-160,-11 3 0,3-1 0,21-3 0,0 0 0,-17 1 0,-1 0 0,12-3 0,1 0 491,1 0 1,1-1-219,6-2 0,2 0-273,5 0 0,1 0 491,-2 0 1,1 0 491,-32 0-393,-4-4-590,7-1 0,4-8 0,-4 3 0,12-2 0,-4 7 983,23-1 0,-9 5 0,12-2 0,0 3 0,-3 0-436,10 0-547,-10 0 0,3 0 428,-4 0-428,2 0 0,12 0 0,-6 0 0,11 0 0,-2 0 0,11 0 0,1 0 0,9 0 0,1 0 0,5 0 0,0 2 0,5 3 0,9-29 0,9 6 0,12-24 0,11 6 0,29-17 0,3 14 0,18-4 0,-2 3 0,-17 10 0,-1 2 0,4-2-246,2 0 0,5-3 0,1 1 0,-3 4-82,8 2 0,-2 3 0,-8 3-164,-5 1 0,-3 1 0,30-9 0,-4 2 74,-41 12 1,-3 2 417,14-3 0,-1 2-195,34-11 195,-4 8 0,-12 3 0,-6 7 0,5-3 0,13 7 0,-27-3 0,22 1 0,-44 2 983,12-9 0,-14 5 0,-6-7 0,-4 2 0,-5-3-932,-2 2-51,-2-1 0,-6 1 0,2 0 0,-7-3 0,4 0 0,3-7 0,0-2 0,3 1 0,0 0 0,-4 4 0,0 0 0,-1 4 0,-3 3 0,-1 3 0,1 5 0,-1 1 0,0 2 0,0 0 0,1 0 0,2 0 0,1 0 0,3-3 0,3 3 0,-2-3 0,5 3 0,-5 0 0,2 0 0,-3 0 0,0 0 0,0 0 0,8 3 0,-3 0 0,14 3 0,-5 1 0,11-3 0,1-1 0,6-3 0,4 0 0,12 0 0,-4 0 0,22 0 0,3-5-465,-37 1 0,2-1 465,5-2 0,1-2 0,-3 0 0,0-1 0,6-3 0,0 1 0,-2 1 0,-1 1 0,4-3 0,0 1 0,4 1 0,0 1 0,-3 2 0,-1 0 0,1-1 0,-1-1 0,-1 2 0,0 0 0,-3 0 0,1 1 0,6 1 0,1 2 0,-2-1 0,-2 1 0,1 3 0,-2 1 0,-1-3 0,-4 1 0,23 2 0,8 0 0,-23 0-330,4 0 330,2 0 0,-19 0 0,3 0 0,-14 0 0,-2 3 0,-8 0 0,-4 4 914,-4-2-914,-7 1 346,-1-1-346,-5 0 0,-1 0 0,0 2 0,-2 0 0,-1 2 0,-2 3 0,-2-4 0,0 3 0,0-4 0,5 3 0,-2-1 0,4-1 0,-2 1 0,0-1 0,0 0 0,0 1 0,-3-1 0,1 2 0,-16-1 0,2-1 0,-19-2 0,4-4 0,-7-2 0,-1 0 0,1 0 0,0 0 0,-15-11 0,-21-2 0,-10-2-492,15 4 0,-2 0 30,-30-5 1,1 1 461,29 10 0,3 0 0,-1-3 0,0 1 0,1 1 0,-1 0 0,-9 0 0,0 1-475,9 2 1,3 1 474,-31 2-504,5 0 504,35 0 0,-7 0 0,11-3 983,13 2-209,-1-8 209,10 5-950,-2-6 554,3 2-587,0 1 0,1-5 0,-1 5 0,4-2 0,0 4 0,4-1 0,1 0 0,2 3 0,-3-2 0,6 2 0,-12 0 0,3-2 0,-8 4 0,0-2 0,-2 3 0,-3 0 0,0 0 0,-10 0 0,3 0 0,-31 22 0,-2 5 0,-6 14 0,11-7 0,12 1 0,5-6 0,5 1 0,2-4 0,18-10 0,5-1 0,10-7 0,6-1 0,30-2 0,-7-3 0,28 0 0,-17-2 0,4 0 0,-3 0 0,2 0 0,-7 0 0,8 0 0,-8 0 0,12 0 0,-3 0 0,9 0 0,5 0 0,6 0 0,6 4 0,-9 0 0,5 4 0,-11-5 0,9 1 0,-6-4 0,10 0 0,-8 0 0,9 0 0,-6 0 0,-12 0 0,9 0 0,-9 0 0,8 0 0,-2 0 0,-4 0 0,-4 0 0,12-4 0,-9 0 0,10-4 0,-4 1 0,1-4 0,-9 6 0,11-5 0,-20 6 0,16-3 0,-13 3 0,4-2 0,-1 5 0,-3-2 0,4 3 0,-5 0 0,0 0 0,0 0 0,5 0 0,-8 0 0,7 0 0,-12 0 0,0 0 0,-4 0 0,-4 0 0,-3 0 0,-1 0 0,-5 0 0,1-2 0,-4-8 0,0-9 0,-3-5 0,-2-4 0,0 14 0,0 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5:45:10.98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24575,'88'0'0,"2"0"0,-6 0 0,10 0 0,-37 0 0,-1 0 0,34 0 0,-32 0 0,0 0-584,38 0 584,-38 0 0,-1 0 72,-2 0 0,-3 0-72,40 0 0,-32 0 0,2 0 0,-22 0 0,9 0 0,-6 0 440,-10 0-440,0 0 0,-8 0 0,7 0 0,-10 0 0,6 0 0,-7 0 0,4 0 0,-4 0 0,-1 0 0,-3 0 0,0 0 0,7 0 0,2 0 0,0 0 0,5 0 0,-5 0 0,8 0 0,-5 3 0,3 0 0,-10 3 0,2 0 0,-7 0 0,0-3 0,4 0 0,4-3 0,4 0 0,13 0 0,3 0 0,8 0 0,-8 0 0,1 0 0,-7 3 0,-1 1 0,0 2 0,-9-2 0,0-1 0,-8-3 0,-1 0 0,-3 0 0,0 0 0,-3 0 0,2 0 0,-8 0 0,5 0 0,-3 0 0,-2 0 0,3 0 0,-3 0 0,1 0 0,-5 12 0,0-7 0,-4 15 0,0-11 0,0 7 0,3 20 0,11 17 0,6 39 0,-1-26 0,-1 9 0,-11-31 0,-3 23 0,-1-17 0,-3 7 0,0-28 0,-5-8 0,-1-1 0,-5-6 0,0-1 0,-2-5 0,-1 0 0,-3-5 0,-3 0 0,-2-3 0,-6 0 0,-1-9 0,-6-6 0,-1-14 0,-9-3 0,-4-3 0,5 8 0,0-2 0,12 4 0,1-3 0,4 4 0,8 6 0,7 1 0,5 6 0,1-2 0,3 5 0,1-2 0,2 2 0,0-2 0,0-3 0,0 5 0,0-4 0,0 5 0,-13 1 0,-1 2 0,-17 1 0,-8-1 0,-10-3 0,-17-1 0,-6-5 0,-13 3 0,0-7 0,-1 7 0,18-5 0,0 6 0,12-6 0,-4 3 0,6 0 0,6-2 0,10 6 0,4-4 0,6 2 0,3 0 0,0-1 0,7 4 0,-2-1 0,9 0 0,-2 4 0,6-2 0,-3 3 0,2 0 0,-2 1 0,-1 2 0,-2 0 0,2 0 0,-2 0 0,3 0 0,-1 0 0,1 0 0,2 2 0,-2 3 0,4 6 0,-1 0 0,-1 5 0,-1-2 0,-6 7 0,-5 5 0,-1 2 0,-11 11 0,2-2 0,-14 16 0,-2 1 0,-6 6 0,0 1 0,11-16 0,-2 2 0,14-15 0,-3 1 0,11-3 0,0-8 0,11-4 0,-2-1 0,7-6 0,0 2 0,2-3 0,-2 1 0,5-1 0,-5-2 0,5 1 0,-2-1 0,17-3 0,-6-1 0,19-6 0,-13-4 0,8-1 0,-1-4 0,36-2 0,7 2 0,-12 0 0,13 0 0,1 2 0,-9 9 0,-19 0 0,17 0 0,-34 3 0,2 0 0,-10 2 0,-1 1 0,-3-3 0,1-1 0,-1 0 0,0-1 0,3 3 0,-2-1 0,6 3 0,-3-3 0,2 2 0,1-2 0,0 0 0,0 0 0,3-1 0,2-1 0,-1 4 0,-1-2 0,-3 3 0,0 0 0,0-1 0,-3 1 0,-1-1 0,-3 0 0,-2 0 0,-1 0 0,-25-22 0,7 11 0,-11-14 0,14 17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5:45:16.07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5:45:16.20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5dab1a1ba_0_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35dab1a1ba_0_4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35dab1a1ba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35dab1a1ba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35dab1a1ba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35dab1a1ba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>
          <a:extLst>
            <a:ext uri="{FF2B5EF4-FFF2-40B4-BE49-F238E27FC236}">
              <a16:creationId xmlns:a16="http://schemas.microsoft.com/office/drawing/2014/main" id="{AEFA1A4D-A7A8-B0AA-FD0A-4A83EB4DE6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35dab1a1ba_0_122:notes">
            <a:extLst>
              <a:ext uri="{FF2B5EF4-FFF2-40B4-BE49-F238E27FC236}">
                <a16:creationId xmlns:a16="http://schemas.microsoft.com/office/drawing/2014/main" id="{DC431EA1-1A5F-3158-A289-5F2E717D04E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35dab1a1ba_0_122:notes">
            <a:extLst>
              <a:ext uri="{FF2B5EF4-FFF2-40B4-BE49-F238E27FC236}">
                <a16:creationId xmlns:a16="http://schemas.microsoft.com/office/drawing/2014/main" id="{AC9B2C00-BA48-B17E-714B-9F520A512A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92307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1360cfd110c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1360cfd110c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>
          <a:extLst>
            <a:ext uri="{FF2B5EF4-FFF2-40B4-BE49-F238E27FC236}">
              <a16:creationId xmlns:a16="http://schemas.microsoft.com/office/drawing/2014/main" id="{5658EDEF-ABF9-F017-8BDF-2E51729D27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35dab1a1ba_0_204:notes">
            <a:extLst>
              <a:ext uri="{FF2B5EF4-FFF2-40B4-BE49-F238E27FC236}">
                <a16:creationId xmlns:a16="http://schemas.microsoft.com/office/drawing/2014/main" id="{66C2AFB6-FE1A-4302-93E4-8A27AF1A627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35dab1a1ba_0_204:notes">
            <a:extLst>
              <a:ext uri="{FF2B5EF4-FFF2-40B4-BE49-F238E27FC236}">
                <a16:creationId xmlns:a16="http://schemas.microsoft.com/office/drawing/2014/main" id="{2A13F41B-5BEC-3E17-2809-1B7476AA29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332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Google Shape;1491;g1360cfd110c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2" name="Google Shape;1492;g1360cfd110c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flaticon.com/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freepik.com/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6332925" y="-1118875"/>
            <a:ext cx="4260600" cy="4260600"/>
          </a:xfrm>
          <a:prstGeom prst="ellipse">
            <a:avLst/>
          </a:prstGeom>
          <a:gradFill>
            <a:gsLst>
              <a:gs pos="0">
                <a:srgbClr val="A264E3">
                  <a:alpha val="49411"/>
                </a:srgbClr>
              </a:gs>
              <a:gs pos="62000">
                <a:srgbClr val="E7E9F6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270450" y="270600"/>
            <a:ext cx="8603100" cy="4600800"/>
            <a:chOff x="270450" y="270600"/>
            <a:chExt cx="8603100" cy="4600800"/>
          </a:xfrm>
        </p:grpSpPr>
        <p:sp>
          <p:nvSpPr>
            <p:cNvPr id="11" name="Google Shape;11;p2"/>
            <p:cNvSpPr/>
            <p:nvPr/>
          </p:nvSpPr>
          <p:spPr>
            <a:xfrm>
              <a:off x="270450" y="270600"/>
              <a:ext cx="8603100" cy="4600800"/>
            </a:xfrm>
            <a:prstGeom prst="roundRect">
              <a:avLst>
                <a:gd name="adj" fmla="val 5731"/>
              </a:avLst>
            </a:prstGeom>
            <a:solidFill>
              <a:schemeClr val="accent4"/>
            </a:solidFill>
            <a:ln>
              <a:noFill/>
            </a:ln>
            <a:effectLst>
              <a:outerShdw blurRad="214313" dist="152400" dir="8220000" algn="bl" rotWithShape="0">
                <a:schemeClr val="accent3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5400000">
              <a:off x="6070500" y="2067750"/>
              <a:ext cx="4600200" cy="1005900"/>
            </a:xfrm>
            <a:prstGeom prst="round2SameRect">
              <a:avLst>
                <a:gd name="adj1" fmla="val 26066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893575" y="1398250"/>
            <a:ext cx="5964900" cy="2078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942975" y="3744172"/>
            <a:ext cx="3733800" cy="284700"/>
          </a:xfrm>
          <a:prstGeom prst="rect">
            <a:avLst/>
          </a:prstGeom>
        </p:spPr>
        <p:txBody>
          <a:bodyPr spcFirstLastPara="1" wrap="square" lIns="137150" tIns="0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_1_1_1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/>
          <p:nvPr/>
        </p:nvSpPr>
        <p:spPr>
          <a:xfrm>
            <a:off x="-1184975" y="-953525"/>
            <a:ext cx="4260600" cy="4260600"/>
          </a:xfrm>
          <a:prstGeom prst="ellipse">
            <a:avLst/>
          </a:prstGeom>
          <a:gradFill>
            <a:gsLst>
              <a:gs pos="0">
                <a:srgbClr val="A264E3">
                  <a:alpha val="49411"/>
                </a:srgbClr>
              </a:gs>
              <a:gs pos="62000">
                <a:srgbClr val="E7E9F6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" name="Google Shape;114;p16"/>
          <p:cNvGrpSpPr/>
          <p:nvPr/>
        </p:nvGrpSpPr>
        <p:grpSpPr>
          <a:xfrm>
            <a:off x="270450" y="270600"/>
            <a:ext cx="8603100" cy="4600800"/>
            <a:chOff x="270450" y="270600"/>
            <a:chExt cx="8603100" cy="4600800"/>
          </a:xfrm>
        </p:grpSpPr>
        <p:sp>
          <p:nvSpPr>
            <p:cNvPr id="115" name="Google Shape;115;p16"/>
            <p:cNvSpPr/>
            <p:nvPr/>
          </p:nvSpPr>
          <p:spPr>
            <a:xfrm>
              <a:off x="270450" y="270600"/>
              <a:ext cx="8603100" cy="4600800"/>
            </a:xfrm>
            <a:prstGeom prst="roundRect">
              <a:avLst>
                <a:gd name="adj" fmla="val 5731"/>
              </a:avLst>
            </a:prstGeom>
            <a:solidFill>
              <a:schemeClr val="accent4"/>
            </a:solidFill>
            <a:ln>
              <a:noFill/>
            </a:ln>
            <a:effectLst>
              <a:outerShdw blurRad="214313" dist="152400" dir="8220000" algn="bl" rotWithShape="0">
                <a:schemeClr val="accent3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6"/>
            <p:cNvSpPr/>
            <p:nvPr/>
          </p:nvSpPr>
          <p:spPr>
            <a:xfrm rot="5400000">
              <a:off x="6070500" y="2067750"/>
              <a:ext cx="4600200" cy="1005900"/>
            </a:xfrm>
            <a:prstGeom prst="round2SameRect">
              <a:avLst>
                <a:gd name="adj1" fmla="val 26066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" name="Google Shape;117;p16"/>
          <p:cNvSpPr txBox="1">
            <a:spLocks noGrp="1"/>
          </p:cNvSpPr>
          <p:nvPr>
            <p:ph type="title"/>
          </p:nvPr>
        </p:nvSpPr>
        <p:spPr>
          <a:xfrm>
            <a:off x="612925" y="539525"/>
            <a:ext cx="68148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8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/>
          <p:nvPr/>
        </p:nvSpPr>
        <p:spPr>
          <a:xfrm>
            <a:off x="6332925" y="2174500"/>
            <a:ext cx="4260600" cy="4260600"/>
          </a:xfrm>
          <a:prstGeom prst="ellipse">
            <a:avLst/>
          </a:prstGeom>
          <a:gradFill>
            <a:gsLst>
              <a:gs pos="0">
                <a:srgbClr val="A264E3">
                  <a:alpha val="49411"/>
                </a:srgbClr>
              </a:gs>
              <a:gs pos="62000">
                <a:srgbClr val="E7E9F6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3" name="Google Shape;133;p19"/>
          <p:cNvGrpSpPr/>
          <p:nvPr/>
        </p:nvGrpSpPr>
        <p:grpSpPr>
          <a:xfrm>
            <a:off x="270450" y="270600"/>
            <a:ext cx="8603100" cy="4600800"/>
            <a:chOff x="270450" y="270600"/>
            <a:chExt cx="8603100" cy="4600800"/>
          </a:xfrm>
        </p:grpSpPr>
        <p:sp>
          <p:nvSpPr>
            <p:cNvPr id="134" name="Google Shape;134;p19"/>
            <p:cNvSpPr/>
            <p:nvPr/>
          </p:nvSpPr>
          <p:spPr>
            <a:xfrm>
              <a:off x="270450" y="270600"/>
              <a:ext cx="8603100" cy="4600800"/>
            </a:xfrm>
            <a:prstGeom prst="roundRect">
              <a:avLst>
                <a:gd name="adj" fmla="val 5731"/>
              </a:avLst>
            </a:prstGeom>
            <a:solidFill>
              <a:schemeClr val="accent4"/>
            </a:solidFill>
            <a:ln>
              <a:noFill/>
            </a:ln>
            <a:effectLst>
              <a:outerShdw blurRad="214313" dist="152400" dir="8220000" algn="bl" rotWithShape="0">
                <a:schemeClr val="accent3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9"/>
            <p:cNvSpPr/>
            <p:nvPr/>
          </p:nvSpPr>
          <p:spPr>
            <a:xfrm rot="5400000">
              <a:off x="6070500" y="2067750"/>
              <a:ext cx="4600200" cy="1005900"/>
            </a:xfrm>
            <a:prstGeom prst="round2SameRect">
              <a:avLst>
                <a:gd name="adj1" fmla="val 26066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xfrm>
            <a:off x="893575" y="962425"/>
            <a:ext cx="3885600" cy="997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137" name="Google Shape;137;p19"/>
          <p:cNvSpPr txBox="1"/>
          <p:nvPr/>
        </p:nvSpPr>
        <p:spPr>
          <a:xfrm>
            <a:off x="893575" y="3581182"/>
            <a:ext cx="38856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fr" sz="13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Crédits : Ce modèle de présentation a été créé par </a:t>
            </a:r>
            <a:r>
              <a:rPr lang="fr" sz="1300" b="1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fr" sz="13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comprenant des icônes de </a:t>
            </a:r>
            <a:r>
              <a:rPr lang="fr" sz="1300" b="1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fr" sz="13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des infographies et des images de </a:t>
            </a:r>
            <a:r>
              <a:rPr lang="fr" sz="1300" b="1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300" b="1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38" name="Google Shape;138;p19"/>
          <p:cNvSpPr txBox="1">
            <a:spLocks noGrp="1"/>
          </p:cNvSpPr>
          <p:nvPr>
            <p:ph type="subTitle" idx="1"/>
          </p:nvPr>
        </p:nvSpPr>
        <p:spPr>
          <a:xfrm>
            <a:off x="893575" y="2632725"/>
            <a:ext cx="3885600" cy="8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 b="1"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subTitle" idx="2"/>
          </p:nvPr>
        </p:nvSpPr>
        <p:spPr>
          <a:xfrm>
            <a:off x="893575" y="4276150"/>
            <a:ext cx="3885600" cy="27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/>
          <p:nvPr/>
        </p:nvSpPr>
        <p:spPr>
          <a:xfrm>
            <a:off x="6332925" y="-1118875"/>
            <a:ext cx="4260600" cy="4260600"/>
          </a:xfrm>
          <a:prstGeom prst="ellipse">
            <a:avLst/>
          </a:prstGeom>
          <a:gradFill>
            <a:gsLst>
              <a:gs pos="0">
                <a:srgbClr val="A264E3">
                  <a:alpha val="49411"/>
                </a:srgbClr>
              </a:gs>
              <a:gs pos="62000">
                <a:srgbClr val="E7E9F6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20"/>
          <p:cNvGrpSpPr/>
          <p:nvPr/>
        </p:nvGrpSpPr>
        <p:grpSpPr>
          <a:xfrm>
            <a:off x="270450" y="270600"/>
            <a:ext cx="8603100" cy="4600800"/>
            <a:chOff x="270450" y="270600"/>
            <a:chExt cx="8603100" cy="4600800"/>
          </a:xfrm>
        </p:grpSpPr>
        <p:sp>
          <p:nvSpPr>
            <p:cNvPr id="143" name="Google Shape;143;p20"/>
            <p:cNvSpPr/>
            <p:nvPr/>
          </p:nvSpPr>
          <p:spPr>
            <a:xfrm>
              <a:off x="270450" y="270600"/>
              <a:ext cx="8603100" cy="4600800"/>
            </a:xfrm>
            <a:prstGeom prst="roundRect">
              <a:avLst>
                <a:gd name="adj" fmla="val 5731"/>
              </a:avLst>
            </a:prstGeom>
            <a:solidFill>
              <a:schemeClr val="accent4"/>
            </a:solidFill>
            <a:ln>
              <a:noFill/>
            </a:ln>
            <a:effectLst>
              <a:outerShdw blurRad="214313" dist="152400" dir="8220000" algn="bl" rotWithShape="0">
                <a:schemeClr val="accent3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0"/>
            <p:cNvSpPr/>
            <p:nvPr/>
          </p:nvSpPr>
          <p:spPr>
            <a:xfrm rot="5400000">
              <a:off x="6070500" y="2067750"/>
              <a:ext cx="4600200" cy="1005900"/>
            </a:xfrm>
            <a:prstGeom prst="round2SameRect">
              <a:avLst>
                <a:gd name="adj1" fmla="val 26066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/>
          <p:nvPr/>
        </p:nvSpPr>
        <p:spPr>
          <a:xfrm>
            <a:off x="6332925" y="2174500"/>
            <a:ext cx="4260600" cy="4260600"/>
          </a:xfrm>
          <a:prstGeom prst="ellipse">
            <a:avLst/>
          </a:prstGeom>
          <a:gradFill>
            <a:gsLst>
              <a:gs pos="0">
                <a:srgbClr val="A264E3">
                  <a:alpha val="49411"/>
                </a:srgbClr>
              </a:gs>
              <a:gs pos="62000">
                <a:srgbClr val="E7E9F6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" name="Google Shape;147;p21"/>
          <p:cNvGrpSpPr/>
          <p:nvPr/>
        </p:nvGrpSpPr>
        <p:grpSpPr>
          <a:xfrm>
            <a:off x="270450" y="270600"/>
            <a:ext cx="8603100" cy="4600800"/>
            <a:chOff x="270450" y="270600"/>
            <a:chExt cx="8603100" cy="4600800"/>
          </a:xfrm>
        </p:grpSpPr>
        <p:sp>
          <p:nvSpPr>
            <p:cNvPr id="148" name="Google Shape;148;p21"/>
            <p:cNvSpPr/>
            <p:nvPr/>
          </p:nvSpPr>
          <p:spPr>
            <a:xfrm>
              <a:off x="270450" y="270600"/>
              <a:ext cx="8603100" cy="4600800"/>
            </a:xfrm>
            <a:prstGeom prst="roundRect">
              <a:avLst>
                <a:gd name="adj" fmla="val 5731"/>
              </a:avLst>
            </a:prstGeom>
            <a:solidFill>
              <a:schemeClr val="accent4"/>
            </a:solidFill>
            <a:ln>
              <a:noFill/>
            </a:ln>
            <a:effectLst>
              <a:outerShdw blurRad="214313" dist="152400" dir="8220000" algn="bl" rotWithShape="0">
                <a:schemeClr val="accent3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1"/>
            <p:cNvSpPr/>
            <p:nvPr/>
          </p:nvSpPr>
          <p:spPr>
            <a:xfrm rot="5400000">
              <a:off x="6070500" y="2067750"/>
              <a:ext cx="4600200" cy="1005900"/>
            </a:xfrm>
            <a:prstGeom prst="round2SameRect">
              <a:avLst>
                <a:gd name="adj1" fmla="val 26066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6332925" y="-1118875"/>
            <a:ext cx="4260600" cy="4260600"/>
          </a:xfrm>
          <a:prstGeom prst="ellipse">
            <a:avLst/>
          </a:prstGeom>
          <a:gradFill>
            <a:gsLst>
              <a:gs pos="0">
                <a:srgbClr val="A264E3">
                  <a:alpha val="49411"/>
                </a:srgbClr>
              </a:gs>
              <a:gs pos="62000">
                <a:srgbClr val="E7E9F6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5"/>
          <p:cNvGrpSpPr/>
          <p:nvPr/>
        </p:nvGrpSpPr>
        <p:grpSpPr>
          <a:xfrm>
            <a:off x="270450" y="270600"/>
            <a:ext cx="8603100" cy="4600800"/>
            <a:chOff x="270450" y="270600"/>
            <a:chExt cx="8603100" cy="4600800"/>
          </a:xfrm>
        </p:grpSpPr>
        <p:sp>
          <p:nvSpPr>
            <p:cNvPr id="36" name="Google Shape;36;p5"/>
            <p:cNvSpPr/>
            <p:nvPr/>
          </p:nvSpPr>
          <p:spPr>
            <a:xfrm>
              <a:off x="270450" y="270600"/>
              <a:ext cx="8603100" cy="4600800"/>
            </a:xfrm>
            <a:prstGeom prst="roundRect">
              <a:avLst>
                <a:gd name="adj" fmla="val 5731"/>
              </a:avLst>
            </a:prstGeom>
            <a:solidFill>
              <a:schemeClr val="accent4"/>
            </a:solidFill>
            <a:ln>
              <a:noFill/>
            </a:ln>
            <a:effectLst>
              <a:outerShdw blurRad="214313" dist="152400" dir="8220000" algn="bl" rotWithShape="0">
                <a:schemeClr val="accent3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 rot="5400000">
              <a:off x="6070500" y="2067750"/>
              <a:ext cx="4600200" cy="1005900"/>
            </a:xfrm>
            <a:prstGeom prst="round2SameRect">
              <a:avLst>
                <a:gd name="adj1" fmla="val 26066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612925" y="539525"/>
            <a:ext cx="68148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6332925" y="-1118875"/>
            <a:ext cx="4260600" cy="4260600"/>
          </a:xfrm>
          <a:prstGeom prst="ellipse">
            <a:avLst/>
          </a:prstGeom>
          <a:gradFill>
            <a:gsLst>
              <a:gs pos="0">
                <a:srgbClr val="A264E3">
                  <a:alpha val="49411"/>
                </a:srgbClr>
              </a:gs>
              <a:gs pos="62000">
                <a:srgbClr val="E7E9F6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270450" y="270600"/>
            <a:ext cx="8603100" cy="4600800"/>
            <a:chOff x="270450" y="270600"/>
            <a:chExt cx="8603100" cy="4600800"/>
          </a:xfrm>
        </p:grpSpPr>
        <p:sp>
          <p:nvSpPr>
            <p:cNvPr id="50" name="Google Shape;50;p7"/>
            <p:cNvSpPr/>
            <p:nvPr/>
          </p:nvSpPr>
          <p:spPr>
            <a:xfrm>
              <a:off x="270450" y="270600"/>
              <a:ext cx="8603100" cy="4600800"/>
            </a:xfrm>
            <a:prstGeom prst="roundRect">
              <a:avLst>
                <a:gd name="adj" fmla="val 5731"/>
              </a:avLst>
            </a:prstGeom>
            <a:solidFill>
              <a:schemeClr val="accent4"/>
            </a:solidFill>
            <a:ln>
              <a:noFill/>
            </a:ln>
            <a:effectLst>
              <a:outerShdw blurRad="214313" dist="152400" dir="8220000" algn="bl" rotWithShape="0">
                <a:schemeClr val="accent3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5400000">
              <a:off x="6070500" y="2067750"/>
              <a:ext cx="4600200" cy="1005900"/>
            </a:xfrm>
            <a:prstGeom prst="round2SameRect">
              <a:avLst>
                <a:gd name="adj1" fmla="val 26066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/>
          <p:nvPr/>
        </p:nvSpPr>
        <p:spPr>
          <a:xfrm>
            <a:off x="6332925" y="-1118875"/>
            <a:ext cx="4260600" cy="4260600"/>
          </a:xfrm>
          <a:prstGeom prst="ellipse">
            <a:avLst/>
          </a:prstGeom>
          <a:gradFill>
            <a:gsLst>
              <a:gs pos="0">
                <a:srgbClr val="A264E3">
                  <a:alpha val="49411"/>
                </a:srgbClr>
              </a:gs>
              <a:gs pos="62000">
                <a:srgbClr val="E7E9F6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" name="Google Shape;56;p8"/>
          <p:cNvGrpSpPr/>
          <p:nvPr/>
        </p:nvGrpSpPr>
        <p:grpSpPr>
          <a:xfrm>
            <a:off x="270450" y="270600"/>
            <a:ext cx="8603100" cy="4600800"/>
            <a:chOff x="270450" y="270600"/>
            <a:chExt cx="8603100" cy="4600800"/>
          </a:xfrm>
        </p:grpSpPr>
        <p:sp>
          <p:nvSpPr>
            <p:cNvPr id="57" name="Google Shape;57;p8"/>
            <p:cNvSpPr/>
            <p:nvPr/>
          </p:nvSpPr>
          <p:spPr>
            <a:xfrm>
              <a:off x="270450" y="270600"/>
              <a:ext cx="8603100" cy="4600800"/>
            </a:xfrm>
            <a:prstGeom prst="roundRect">
              <a:avLst>
                <a:gd name="adj" fmla="val 5731"/>
              </a:avLst>
            </a:prstGeom>
            <a:solidFill>
              <a:schemeClr val="accent4"/>
            </a:solidFill>
            <a:ln>
              <a:noFill/>
            </a:ln>
            <a:effectLst>
              <a:outerShdw blurRad="214313" dist="152400" dir="8220000" algn="bl" rotWithShape="0">
                <a:schemeClr val="accent3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5400000">
              <a:off x="6070500" y="2067750"/>
              <a:ext cx="4600200" cy="1005900"/>
            </a:xfrm>
            <a:prstGeom prst="round2SameRect">
              <a:avLst>
                <a:gd name="adj1" fmla="val 26066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/>
          <p:nvPr/>
        </p:nvSpPr>
        <p:spPr>
          <a:xfrm>
            <a:off x="6332925" y="-1118875"/>
            <a:ext cx="4260600" cy="4260600"/>
          </a:xfrm>
          <a:prstGeom prst="ellipse">
            <a:avLst/>
          </a:prstGeom>
          <a:gradFill>
            <a:gsLst>
              <a:gs pos="0">
                <a:srgbClr val="A264E3">
                  <a:alpha val="49411"/>
                </a:srgbClr>
              </a:gs>
              <a:gs pos="62000">
                <a:srgbClr val="E7E9F6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" name="Google Shape;62;p9"/>
          <p:cNvGrpSpPr/>
          <p:nvPr/>
        </p:nvGrpSpPr>
        <p:grpSpPr>
          <a:xfrm>
            <a:off x="270450" y="270600"/>
            <a:ext cx="8603100" cy="4600800"/>
            <a:chOff x="270450" y="270600"/>
            <a:chExt cx="8603100" cy="4600800"/>
          </a:xfrm>
        </p:grpSpPr>
        <p:sp>
          <p:nvSpPr>
            <p:cNvPr id="63" name="Google Shape;63;p9"/>
            <p:cNvSpPr/>
            <p:nvPr/>
          </p:nvSpPr>
          <p:spPr>
            <a:xfrm>
              <a:off x="270450" y="270600"/>
              <a:ext cx="8603100" cy="4600800"/>
            </a:xfrm>
            <a:prstGeom prst="roundRect">
              <a:avLst>
                <a:gd name="adj" fmla="val 5731"/>
              </a:avLst>
            </a:prstGeom>
            <a:solidFill>
              <a:schemeClr val="accent4"/>
            </a:solidFill>
            <a:ln>
              <a:noFill/>
            </a:ln>
            <a:effectLst>
              <a:outerShdw blurRad="214313" dist="152400" dir="8220000" algn="bl" rotWithShape="0">
                <a:schemeClr val="accent3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9"/>
            <p:cNvSpPr/>
            <p:nvPr/>
          </p:nvSpPr>
          <p:spPr>
            <a:xfrm rot="5400000">
              <a:off x="6070500" y="2067750"/>
              <a:ext cx="4600200" cy="1005900"/>
            </a:xfrm>
            <a:prstGeom prst="round2SameRect">
              <a:avLst>
                <a:gd name="adj1" fmla="val 26066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/>
          <p:nvPr/>
        </p:nvSpPr>
        <p:spPr>
          <a:xfrm>
            <a:off x="6332925" y="-1118875"/>
            <a:ext cx="4260600" cy="4260600"/>
          </a:xfrm>
          <a:prstGeom prst="ellipse">
            <a:avLst/>
          </a:prstGeom>
          <a:gradFill>
            <a:gsLst>
              <a:gs pos="0">
                <a:srgbClr val="A264E3">
                  <a:alpha val="49411"/>
                </a:srgbClr>
              </a:gs>
              <a:gs pos="62000">
                <a:srgbClr val="E7E9F6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" name="Google Shape;69;p10"/>
          <p:cNvGrpSpPr/>
          <p:nvPr/>
        </p:nvGrpSpPr>
        <p:grpSpPr>
          <a:xfrm>
            <a:off x="270450" y="270600"/>
            <a:ext cx="8603100" cy="4600800"/>
            <a:chOff x="270450" y="270600"/>
            <a:chExt cx="8603100" cy="4600800"/>
          </a:xfrm>
        </p:grpSpPr>
        <p:sp>
          <p:nvSpPr>
            <p:cNvPr id="70" name="Google Shape;70;p10"/>
            <p:cNvSpPr/>
            <p:nvPr/>
          </p:nvSpPr>
          <p:spPr>
            <a:xfrm>
              <a:off x="270450" y="270600"/>
              <a:ext cx="8603100" cy="4600800"/>
            </a:xfrm>
            <a:prstGeom prst="roundRect">
              <a:avLst>
                <a:gd name="adj" fmla="val 5731"/>
              </a:avLst>
            </a:prstGeom>
            <a:solidFill>
              <a:schemeClr val="accent4"/>
            </a:solidFill>
            <a:ln>
              <a:noFill/>
            </a:ln>
            <a:effectLst>
              <a:outerShdw blurRad="214313" dist="152400" dir="8220000" algn="bl" rotWithShape="0">
                <a:schemeClr val="accent3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0"/>
            <p:cNvSpPr/>
            <p:nvPr/>
          </p:nvSpPr>
          <p:spPr>
            <a:xfrm rot="5400000">
              <a:off x="6070500" y="2067750"/>
              <a:ext cx="4600200" cy="1005900"/>
            </a:xfrm>
            <a:prstGeom prst="round2SameRect">
              <a:avLst>
                <a:gd name="adj1" fmla="val 26066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2;p10"/>
          <p:cNvSpPr txBox="1">
            <a:spLocks noGrp="1"/>
          </p:cNvSpPr>
          <p:nvPr>
            <p:ph type="title"/>
          </p:nvPr>
        </p:nvSpPr>
        <p:spPr>
          <a:xfrm>
            <a:off x="612925" y="539525"/>
            <a:ext cx="68148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/>
          <p:nvPr/>
        </p:nvSpPr>
        <p:spPr>
          <a:xfrm>
            <a:off x="6332925" y="-1118875"/>
            <a:ext cx="4260600" cy="4260600"/>
          </a:xfrm>
          <a:prstGeom prst="ellipse">
            <a:avLst/>
          </a:prstGeom>
          <a:gradFill>
            <a:gsLst>
              <a:gs pos="0">
                <a:srgbClr val="A264E3">
                  <a:alpha val="49411"/>
                </a:srgbClr>
              </a:gs>
              <a:gs pos="62000">
                <a:srgbClr val="E7E9F6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75;p11"/>
          <p:cNvGrpSpPr/>
          <p:nvPr/>
        </p:nvGrpSpPr>
        <p:grpSpPr>
          <a:xfrm>
            <a:off x="270450" y="270600"/>
            <a:ext cx="8603100" cy="4600800"/>
            <a:chOff x="270450" y="270600"/>
            <a:chExt cx="8603100" cy="4600800"/>
          </a:xfrm>
        </p:grpSpPr>
        <p:sp>
          <p:nvSpPr>
            <p:cNvPr id="76" name="Google Shape;76;p11"/>
            <p:cNvSpPr/>
            <p:nvPr/>
          </p:nvSpPr>
          <p:spPr>
            <a:xfrm>
              <a:off x="270450" y="270600"/>
              <a:ext cx="8603100" cy="4600800"/>
            </a:xfrm>
            <a:prstGeom prst="roundRect">
              <a:avLst>
                <a:gd name="adj" fmla="val 5731"/>
              </a:avLst>
            </a:prstGeom>
            <a:solidFill>
              <a:schemeClr val="accent4"/>
            </a:solidFill>
            <a:ln>
              <a:noFill/>
            </a:ln>
            <a:effectLst>
              <a:outerShdw blurRad="214313" dist="152400" dir="8220000" algn="bl" rotWithShape="0">
                <a:schemeClr val="accent3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1"/>
            <p:cNvSpPr/>
            <p:nvPr/>
          </p:nvSpPr>
          <p:spPr>
            <a:xfrm rot="5400000">
              <a:off x="6070500" y="2067750"/>
              <a:ext cx="4600200" cy="1005900"/>
            </a:xfrm>
            <a:prstGeom prst="round2SameRect">
              <a:avLst>
                <a:gd name="adj1" fmla="val 26066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11"/>
          <p:cNvSpPr txBox="1">
            <a:spLocks noGrp="1"/>
          </p:cNvSpPr>
          <p:nvPr>
            <p:ph type="title" hasCustomPrompt="1"/>
          </p:nvPr>
        </p:nvSpPr>
        <p:spPr>
          <a:xfrm>
            <a:off x="709150" y="1106125"/>
            <a:ext cx="6562800" cy="1963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/>
          <p:nvPr/>
        </p:nvSpPr>
        <p:spPr>
          <a:xfrm>
            <a:off x="6332925" y="2174500"/>
            <a:ext cx="4260600" cy="4260600"/>
          </a:xfrm>
          <a:prstGeom prst="ellipse">
            <a:avLst/>
          </a:prstGeom>
          <a:gradFill>
            <a:gsLst>
              <a:gs pos="0">
                <a:srgbClr val="A264E3">
                  <a:alpha val="49411"/>
                </a:srgbClr>
              </a:gs>
              <a:gs pos="62000">
                <a:srgbClr val="E7E9F6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" name="Google Shape;82;p13"/>
          <p:cNvGrpSpPr/>
          <p:nvPr/>
        </p:nvGrpSpPr>
        <p:grpSpPr>
          <a:xfrm>
            <a:off x="270450" y="270600"/>
            <a:ext cx="8603100" cy="4600800"/>
            <a:chOff x="270450" y="270600"/>
            <a:chExt cx="8603100" cy="4600800"/>
          </a:xfrm>
        </p:grpSpPr>
        <p:sp>
          <p:nvSpPr>
            <p:cNvPr id="83" name="Google Shape;83;p13"/>
            <p:cNvSpPr/>
            <p:nvPr/>
          </p:nvSpPr>
          <p:spPr>
            <a:xfrm>
              <a:off x="270450" y="270600"/>
              <a:ext cx="8603100" cy="4600800"/>
            </a:xfrm>
            <a:prstGeom prst="roundRect">
              <a:avLst>
                <a:gd name="adj" fmla="val 5731"/>
              </a:avLst>
            </a:prstGeom>
            <a:solidFill>
              <a:schemeClr val="accent4"/>
            </a:solidFill>
            <a:ln>
              <a:noFill/>
            </a:ln>
            <a:effectLst>
              <a:outerShdw blurRad="214313" dist="152400" dir="8220000" algn="bl" rotWithShape="0">
                <a:schemeClr val="accent3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 rot="5400000">
              <a:off x="6070500" y="2067750"/>
              <a:ext cx="4600200" cy="1005900"/>
            </a:xfrm>
            <a:prstGeom prst="round2SameRect">
              <a:avLst>
                <a:gd name="adj1" fmla="val 26066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612925" y="539525"/>
            <a:ext cx="68148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1573050" y="1994848"/>
            <a:ext cx="2376600" cy="451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2"/>
          </p:nvPr>
        </p:nvSpPr>
        <p:spPr>
          <a:xfrm>
            <a:off x="1573050" y="1609025"/>
            <a:ext cx="2376600" cy="348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sz="2300" b="1"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sz="2300" b="1">
                <a:latin typeface="Questrial"/>
                <a:ea typeface="Questrial"/>
                <a:cs typeface="Questrial"/>
                <a:sym typeface="Quest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sz="2300" b="1">
                <a:latin typeface="Questrial"/>
                <a:ea typeface="Questrial"/>
                <a:cs typeface="Questrial"/>
                <a:sym typeface="Quest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sz="2300" b="1">
                <a:latin typeface="Questrial"/>
                <a:ea typeface="Questrial"/>
                <a:cs typeface="Questrial"/>
                <a:sym typeface="Quest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sz="2300" b="1">
                <a:latin typeface="Questrial"/>
                <a:ea typeface="Questrial"/>
                <a:cs typeface="Questrial"/>
                <a:sym typeface="Quest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sz="2300" b="1">
                <a:latin typeface="Questrial"/>
                <a:ea typeface="Questrial"/>
                <a:cs typeface="Questrial"/>
                <a:sym typeface="Quest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sz="2300" b="1">
                <a:latin typeface="Questrial"/>
                <a:ea typeface="Questrial"/>
                <a:cs typeface="Questrial"/>
                <a:sym typeface="Quest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sz="2300" b="1">
                <a:latin typeface="Questrial"/>
                <a:ea typeface="Questrial"/>
                <a:cs typeface="Questrial"/>
                <a:sym typeface="Quest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sz="2300" b="1"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3" hasCustomPrompt="1"/>
          </p:nvPr>
        </p:nvSpPr>
        <p:spPr>
          <a:xfrm>
            <a:off x="713225" y="1814425"/>
            <a:ext cx="732300" cy="431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4"/>
          </p:nvPr>
        </p:nvSpPr>
        <p:spPr>
          <a:xfrm>
            <a:off x="1573050" y="3465235"/>
            <a:ext cx="2376600" cy="451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5"/>
          </p:nvPr>
        </p:nvSpPr>
        <p:spPr>
          <a:xfrm>
            <a:off x="1573050" y="3079413"/>
            <a:ext cx="2376600" cy="348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sz="2300" b="1"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sz="2300" b="1">
                <a:latin typeface="Questrial"/>
                <a:ea typeface="Questrial"/>
                <a:cs typeface="Questrial"/>
                <a:sym typeface="Quest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sz="2300" b="1">
                <a:latin typeface="Questrial"/>
                <a:ea typeface="Questrial"/>
                <a:cs typeface="Questrial"/>
                <a:sym typeface="Quest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sz="2300" b="1">
                <a:latin typeface="Questrial"/>
                <a:ea typeface="Questrial"/>
                <a:cs typeface="Questrial"/>
                <a:sym typeface="Quest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sz="2300" b="1">
                <a:latin typeface="Questrial"/>
                <a:ea typeface="Questrial"/>
                <a:cs typeface="Questrial"/>
                <a:sym typeface="Quest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sz="2300" b="1">
                <a:latin typeface="Questrial"/>
                <a:ea typeface="Questrial"/>
                <a:cs typeface="Questrial"/>
                <a:sym typeface="Quest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sz="2300" b="1">
                <a:latin typeface="Questrial"/>
                <a:ea typeface="Questrial"/>
                <a:cs typeface="Questrial"/>
                <a:sym typeface="Quest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sz="2300" b="1">
                <a:latin typeface="Questrial"/>
                <a:ea typeface="Questrial"/>
                <a:cs typeface="Questrial"/>
                <a:sym typeface="Quest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sz="2300" b="1"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6" hasCustomPrompt="1"/>
          </p:nvPr>
        </p:nvSpPr>
        <p:spPr>
          <a:xfrm>
            <a:off x="713225" y="3284813"/>
            <a:ext cx="732300" cy="431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7"/>
          </p:nvPr>
        </p:nvSpPr>
        <p:spPr>
          <a:xfrm>
            <a:off x="5130200" y="1994848"/>
            <a:ext cx="2376600" cy="451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8"/>
          </p:nvPr>
        </p:nvSpPr>
        <p:spPr>
          <a:xfrm>
            <a:off x="5130200" y="1609025"/>
            <a:ext cx="2376600" cy="348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sz="2300" b="1"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sz="2300" b="1">
                <a:latin typeface="Questrial"/>
                <a:ea typeface="Questrial"/>
                <a:cs typeface="Questrial"/>
                <a:sym typeface="Quest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sz="2300" b="1">
                <a:latin typeface="Questrial"/>
                <a:ea typeface="Questrial"/>
                <a:cs typeface="Questrial"/>
                <a:sym typeface="Quest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sz="2300" b="1">
                <a:latin typeface="Questrial"/>
                <a:ea typeface="Questrial"/>
                <a:cs typeface="Questrial"/>
                <a:sym typeface="Quest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sz="2300" b="1">
                <a:latin typeface="Questrial"/>
                <a:ea typeface="Questrial"/>
                <a:cs typeface="Questrial"/>
                <a:sym typeface="Quest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sz="2300" b="1">
                <a:latin typeface="Questrial"/>
                <a:ea typeface="Questrial"/>
                <a:cs typeface="Questrial"/>
                <a:sym typeface="Quest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sz="2300" b="1">
                <a:latin typeface="Questrial"/>
                <a:ea typeface="Questrial"/>
                <a:cs typeface="Questrial"/>
                <a:sym typeface="Quest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sz="2300" b="1">
                <a:latin typeface="Questrial"/>
                <a:ea typeface="Questrial"/>
                <a:cs typeface="Questrial"/>
                <a:sym typeface="Quest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sz="2300" b="1"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9" hasCustomPrompt="1"/>
          </p:nvPr>
        </p:nvSpPr>
        <p:spPr>
          <a:xfrm>
            <a:off x="4270375" y="1814425"/>
            <a:ext cx="732300" cy="431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13"/>
          </p:nvPr>
        </p:nvSpPr>
        <p:spPr>
          <a:xfrm>
            <a:off x="5130200" y="3465235"/>
            <a:ext cx="2376600" cy="451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14"/>
          </p:nvPr>
        </p:nvSpPr>
        <p:spPr>
          <a:xfrm>
            <a:off x="5130200" y="3079413"/>
            <a:ext cx="2376600" cy="348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sz="2300" b="1"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sz="2300" b="1">
                <a:latin typeface="Questrial"/>
                <a:ea typeface="Questrial"/>
                <a:cs typeface="Questrial"/>
                <a:sym typeface="Quest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sz="2300" b="1">
                <a:latin typeface="Questrial"/>
                <a:ea typeface="Questrial"/>
                <a:cs typeface="Questrial"/>
                <a:sym typeface="Quest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sz="2300" b="1">
                <a:latin typeface="Questrial"/>
                <a:ea typeface="Questrial"/>
                <a:cs typeface="Questrial"/>
                <a:sym typeface="Quest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sz="2300" b="1">
                <a:latin typeface="Questrial"/>
                <a:ea typeface="Questrial"/>
                <a:cs typeface="Questrial"/>
                <a:sym typeface="Quest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sz="2300" b="1">
                <a:latin typeface="Questrial"/>
                <a:ea typeface="Questrial"/>
                <a:cs typeface="Questrial"/>
                <a:sym typeface="Quest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sz="2300" b="1">
                <a:latin typeface="Questrial"/>
                <a:ea typeface="Questrial"/>
                <a:cs typeface="Questrial"/>
                <a:sym typeface="Quest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sz="2300" b="1">
                <a:latin typeface="Questrial"/>
                <a:ea typeface="Questrial"/>
                <a:cs typeface="Questrial"/>
                <a:sym typeface="Quest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sz="2300" b="1"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15" hasCustomPrompt="1"/>
          </p:nvPr>
        </p:nvSpPr>
        <p:spPr>
          <a:xfrm>
            <a:off x="4270375" y="3284813"/>
            <a:ext cx="732300" cy="431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12925" y="539525"/>
            <a:ext cx="68148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estrial"/>
              <a:buNone/>
              <a:defRPr sz="33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estrial"/>
              <a:buNone/>
              <a:defRPr sz="33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estrial"/>
              <a:buNone/>
              <a:defRPr sz="33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estrial"/>
              <a:buNone/>
              <a:defRPr sz="33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estrial"/>
              <a:buNone/>
              <a:defRPr sz="33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estrial"/>
              <a:buNone/>
              <a:defRPr sz="33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estrial"/>
              <a:buNone/>
              <a:defRPr sz="33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estrial"/>
              <a:buNone/>
              <a:defRPr sz="33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estrial"/>
              <a:buNone/>
              <a:defRPr sz="33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7400"/>
            <a:ext cx="7717500" cy="3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2" r:id="rId10"/>
    <p:sldLayoutId id="2147483665" r:id="rId11"/>
    <p:sldLayoutId id="2147483666" r:id="rId12"/>
    <p:sldLayoutId id="2147483667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customXml" Target="../ink/ink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/>
          <p:nvPr/>
        </p:nvSpPr>
        <p:spPr>
          <a:xfrm>
            <a:off x="942975" y="3691222"/>
            <a:ext cx="4392300" cy="390600"/>
          </a:xfrm>
          <a:prstGeom prst="roundRect">
            <a:avLst>
              <a:gd name="adj" fmla="val 23842"/>
            </a:avLst>
          </a:prstGeom>
          <a:gradFill>
            <a:gsLst>
              <a:gs pos="0">
                <a:schemeClr val="dk2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  <a:effectLst>
            <a:outerShdw blurRad="157163" dist="9525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5"/>
          <p:cNvSpPr txBox="1"/>
          <p:nvPr/>
        </p:nvSpPr>
        <p:spPr>
          <a:xfrm>
            <a:off x="1028700" y="539500"/>
            <a:ext cx="45858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 dirty="0">
                <a:solidFill>
                  <a:schemeClr val="accent3"/>
                </a:solidFill>
                <a:latin typeface="Questrial"/>
                <a:ea typeface="Questrial"/>
                <a:cs typeface="Questrial"/>
                <a:sym typeface="Questrial"/>
              </a:rPr>
              <a:t>2024.09 – </a:t>
            </a:r>
            <a:r>
              <a:rPr lang="fr" sz="1500" dirty="0" err="1">
                <a:solidFill>
                  <a:schemeClr val="accent3"/>
                </a:solidFill>
                <a:latin typeface="Questrial"/>
                <a:ea typeface="Questrial"/>
                <a:cs typeface="Questrial"/>
                <a:sym typeface="Questrial"/>
              </a:rPr>
              <a:t>év</a:t>
            </a:r>
            <a:r>
              <a:rPr lang="fr" sz="1500" dirty="0">
                <a:solidFill>
                  <a:schemeClr val="accent3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fr" sz="1500" dirty="0" err="1">
                <a:solidFill>
                  <a:schemeClr val="accent3"/>
                </a:solidFill>
                <a:latin typeface="Questrial"/>
                <a:ea typeface="Questrial"/>
                <a:cs typeface="Questrial"/>
                <a:sym typeface="Questrial"/>
              </a:rPr>
              <a:t>kezdő</a:t>
            </a:r>
            <a:r>
              <a:rPr lang="fr" sz="1500" dirty="0">
                <a:solidFill>
                  <a:schemeClr val="accent3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fr" sz="1500" dirty="0" err="1">
                <a:solidFill>
                  <a:schemeClr val="accent3"/>
                </a:solidFill>
                <a:latin typeface="Questrial"/>
                <a:ea typeface="Questrial"/>
                <a:cs typeface="Questrial"/>
                <a:sym typeface="Questrial"/>
              </a:rPr>
              <a:t>projekt</a:t>
            </a:r>
            <a:endParaRPr sz="1500" dirty="0">
              <a:solidFill>
                <a:schemeClr val="accent3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2" name="Google Shape;162;p25">
            <a:hlinkClick r:id="rId3" action="ppaction://hlinksldjump"/>
          </p:cNvPr>
          <p:cNvSpPr txBox="1"/>
          <p:nvPr/>
        </p:nvSpPr>
        <p:spPr>
          <a:xfrm>
            <a:off x="8004450" y="1488072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6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01</a:t>
            </a:r>
            <a:endParaRPr sz="3200" b="1">
              <a:solidFill>
                <a:schemeClr val="accent6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4" name="Google Shape;164;p25"/>
          <p:cNvSpPr/>
          <p:nvPr/>
        </p:nvSpPr>
        <p:spPr>
          <a:xfrm flipH="1">
            <a:off x="5549442" y="3718172"/>
            <a:ext cx="336704" cy="336704"/>
          </a:xfrm>
          <a:custGeom>
            <a:avLst/>
            <a:gdLst/>
            <a:ahLst/>
            <a:cxnLst/>
            <a:rect l="l" t="t" r="r" b="b"/>
            <a:pathLst>
              <a:path w="18587" h="18587" extrusionOk="0">
                <a:moveTo>
                  <a:pt x="10522" y="4265"/>
                </a:moveTo>
                <a:lnTo>
                  <a:pt x="5493" y="9294"/>
                </a:lnTo>
                <a:lnTo>
                  <a:pt x="10522" y="14300"/>
                </a:lnTo>
                <a:lnTo>
                  <a:pt x="11542" y="13280"/>
                </a:lnTo>
                <a:lnTo>
                  <a:pt x="7556" y="9294"/>
                </a:lnTo>
                <a:lnTo>
                  <a:pt x="11542" y="5284"/>
                </a:lnTo>
                <a:lnTo>
                  <a:pt x="10522" y="4265"/>
                </a:lnTo>
                <a:close/>
                <a:moveTo>
                  <a:pt x="9294" y="1437"/>
                </a:moveTo>
                <a:cubicBezTo>
                  <a:pt x="13604" y="1437"/>
                  <a:pt x="17127" y="4960"/>
                  <a:pt x="17127" y="9294"/>
                </a:cubicBezTo>
                <a:cubicBezTo>
                  <a:pt x="17127" y="13604"/>
                  <a:pt x="13604" y="17127"/>
                  <a:pt x="9294" y="17127"/>
                </a:cubicBezTo>
                <a:cubicBezTo>
                  <a:pt x="4960" y="17127"/>
                  <a:pt x="1437" y="13604"/>
                  <a:pt x="1437" y="9294"/>
                </a:cubicBezTo>
                <a:cubicBezTo>
                  <a:pt x="1437" y="4960"/>
                  <a:pt x="4960" y="1437"/>
                  <a:pt x="9294" y="1437"/>
                </a:cubicBezTo>
                <a:close/>
                <a:moveTo>
                  <a:pt x="9294" y="0"/>
                </a:moveTo>
                <a:cubicBezTo>
                  <a:pt x="6814" y="0"/>
                  <a:pt x="4473" y="951"/>
                  <a:pt x="2712" y="2712"/>
                </a:cubicBezTo>
                <a:cubicBezTo>
                  <a:pt x="951" y="4473"/>
                  <a:pt x="0" y="6814"/>
                  <a:pt x="0" y="9294"/>
                </a:cubicBezTo>
                <a:cubicBezTo>
                  <a:pt x="0" y="11773"/>
                  <a:pt x="951" y="14114"/>
                  <a:pt x="2712" y="15852"/>
                </a:cubicBezTo>
                <a:cubicBezTo>
                  <a:pt x="4473" y="17614"/>
                  <a:pt x="6814" y="18587"/>
                  <a:pt x="9294" y="18587"/>
                </a:cubicBezTo>
                <a:cubicBezTo>
                  <a:pt x="11773" y="18587"/>
                  <a:pt x="14114" y="17614"/>
                  <a:pt x="15852" y="15852"/>
                </a:cubicBezTo>
                <a:cubicBezTo>
                  <a:pt x="17614" y="14114"/>
                  <a:pt x="18587" y="11773"/>
                  <a:pt x="18587" y="9294"/>
                </a:cubicBezTo>
                <a:cubicBezTo>
                  <a:pt x="18587" y="6814"/>
                  <a:pt x="17614" y="4473"/>
                  <a:pt x="15852" y="2712"/>
                </a:cubicBezTo>
                <a:cubicBezTo>
                  <a:pt x="14114" y="951"/>
                  <a:pt x="11773" y="0"/>
                  <a:pt x="92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5"/>
          <p:cNvSpPr/>
          <p:nvPr/>
        </p:nvSpPr>
        <p:spPr>
          <a:xfrm>
            <a:off x="8138263" y="651619"/>
            <a:ext cx="464675" cy="465250"/>
          </a:xfrm>
          <a:custGeom>
            <a:avLst/>
            <a:gdLst/>
            <a:ahLst/>
            <a:cxnLst/>
            <a:rect l="l" t="t" r="r" b="b"/>
            <a:pathLst>
              <a:path w="18587" h="18610" extrusionOk="0">
                <a:moveTo>
                  <a:pt x="5307" y="5678"/>
                </a:moveTo>
                <a:lnTo>
                  <a:pt x="5307" y="7115"/>
                </a:lnTo>
                <a:lnTo>
                  <a:pt x="13280" y="7115"/>
                </a:lnTo>
                <a:lnTo>
                  <a:pt x="13280" y="5678"/>
                </a:lnTo>
                <a:close/>
                <a:moveTo>
                  <a:pt x="5307" y="8575"/>
                </a:moveTo>
                <a:lnTo>
                  <a:pt x="5307" y="10035"/>
                </a:lnTo>
                <a:lnTo>
                  <a:pt x="13280" y="10035"/>
                </a:lnTo>
                <a:lnTo>
                  <a:pt x="13280" y="8575"/>
                </a:lnTo>
                <a:close/>
                <a:moveTo>
                  <a:pt x="5307" y="11472"/>
                </a:moveTo>
                <a:lnTo>
                  <a:pt x="5307" y="12932"/>
                </a:lnTo>
                <a:lnTo>
                  <a:pt x="13280" y="12932"/>
                </a:lnTo>
                <a:lnTo>
                  <a:pt x="13280" y="11472"/>
                </a:lnTo>
                <a:close/>
                <a:moveTo>
                  <a:pt x="9294" y="1460"/>
                </a:moveTo>
                <a:cubicBezTo>
                  <a:pt x="13627" y="1460"/>
                  <a:pt x="17127" y="4983"/>
                  <a:pt x="17127" y="9316"/>
                </a:cubicBezTo>
                <a:cubicBezTo>
                  <a:pt x="17127" y="13627"/>
                  <a:pt x="13627" y="17150"/>
                  <a:pt x="9294" y="17150"/>
                </a:cubicBezTo>
                <a:cubicBezTo>
                  <a:pt x="4960" y="17150"/>
                  <a:pt x="1437" y="13627"/>
                  <a:pt x="1437" y="9316"/>
                </a:cubicBezTo>
                <a:cubicBezTo>
                  <a:pt x="1437" y="4983"/>
                  <a:pt x="4960" y="1460"/>
                  <a:pt x="9294" y="1460"/>
                </a:cubicBezTo>
                <a:close/>
                <a:moveTo>
                  <a:pt x="9294" y="0"/>
                </a:moveTo>
                <a:cubicBezTo>
                  <a:pt x="6814" y="0"/>
                  <a:pt x="4473" y="973"/>
                  <a:pt x="2712" y="2735"/>
                </a:cubicBezTo>
                <a:cubicBezTo>
                  <a:pt x="974" y="4496"/>
                  <a:pt x="0" y="6814"/>
                  <a:pt x="0" y="9293"/>
                </a:cubicBezTo>
                <a:cubicBezTo>
                  <a:pt x="0" y="11796"/>
                  <a:pt x="974" y="14114"/>
                  <a:pt x="2712" y="15875"/>
                </a:cubicBezTo>
                <a:cubicBezTo>
                  <a:pt x="4473" y="17636"/>
                  <a:pt x="6814" y="18610"/>
                  <a:pt x="9294" y="18610"/>
                </a:cubicBezTo>
                <a:cubicBezTo>
                  <a:pt x="11773" y="18610"/>
                  <a:pt x="14114" y="17636"/>
                  <a:pt x="15875" y="15875"/>
                </a:cubicBezTo>
                <a:cubicBezTo>
                  <a:pt x="17613" y="14114"/>
                  <a:pt x="18587" y="11796"/>
                  <a:pt x="18587" y="9293"/>
                </a:cubicBezTo>
                <a:cubicBezTo>
                  <a:pt x="18587" y="6814"/>
                  <a:pt x="17613" y="4496"/>
                  <a:pt x="15875" y="2735"/>
                </a:cubicBezTo>
                <a:cubicBezTo>
                  <a:pt x="14114" y="973"/>
                  <a:pt x="11773" y="0"/>
                  <a:pt x="9294" y="0"/>
                </a:cubicBez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5">
            <a:hlinkClick r:id="" action="ppaction://noaction"/>
          </p:cNvPr>
          <p:cNvSpPr txBox="1"/>
          <p:nvPr/>
        </p:nvSpPr>
        <p:spPr>
          <a:xfrm>
            <a:off x="8004450" y="4079481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04</a:t>
            </a:r>
            <a:endParaRPr sz="3200" b="1">
              <a:solidFill>
                <a:schemeClr val="accen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7" name="Google Shape;167;p25">
            <a:hlinkClick r:id="" action="ppaction://noaction"/>
          </p:cNvPr>
          <p:cNvSpPr txBox="1"/>
          <p:nvPr/>
        </p:nvSpPr>
        <p:spPr>
          <a:xfrm>
            <a:off x="8004450" y="3215678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03</a:t>
            </a:r>
            <a:endParaRPr sz="3200" b="1">
              <a:solidFill>
                <a:schemeClr val="accen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8" name="Google Shape;168;p25">
            <a:hlinkClick r:id="" action="ppaction://noaction"/>
          </p:cNvPr>
          <p:cNvSpPr txBox="1"/>
          <p:nvPr/>
        </p:nvSpPr>
        <p:spPr>
          <a:xfrm>
            <a:off x="8004450" y="2351875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l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02</a:t>
            </a:r>
            <a:endParaRPr sz="3200" b="1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cxnSp>
        <p:nvCxnSpPr>
          <p:cNvPr id="169" name="Google Shape;169;p25"/>
          <p:cNvCxnSpPr/>
          <p:nvPr/>
        </p:nvCxnSpPr>
        <p:spPr>
          <a:xfrm>
            <a:off x="978825" y="789025"/>
            <a:ext cx="62202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" name="Google Shape;170;p25"/>
          <p:cNvSpPr txBox="1">
            <a:spLocks noGrp="1"/>
          </p:cNvSpPr>
          <p:nvPr>
            <p:ph type="ctrTitle"/>
          </p:nvPr>
        </p:nvSpPr>
        <p:spPr>
          <a:xfrm>
            <a:off x="893575" y="1398250"/>
            <a:ext cx="5964900" cy="2078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Feladat kezelő </a:t>
            </a:r>
            <a:r>
              <a:rPr lang="hu-HU" dirty="0" err="1"/>
              <a:t>Todo</a:t>
            </a:r>
            <a:r>
              <a:rPr lang="hu-HU" dirty="0"/>
              <a:t> App készítése és bemutatása</a:t>
            </a:r>
            <a:endParaRPr dirty="0"/>
          </a:p>
        </p:txBody>
      </p:sp>
      <p:sp>
        <p:nvSpPr>
          <p:cNvPr id="171" name="Google Shape;171;p25"/>
          <p:cNvSpPr txBox="1">
            <a:spLocks noGrp="1"/>
          </p:cNvSpPr>
          <p:nvPr>
            <p:ph type="subTitle" idx="1"/>
          </p:nvPr>
        </p:nvSpPr>
        <p:spPr>
          <a:xfrm>
            <a:off x="942975" y="3744172"/>
            <a:ext cx="3733800" cy="284700"/>
          </a:xfrm>
          <a:prstGeom prst="rect">
            <a:avLst/>
          </a:prstGeom>
        </p:spPr>
        <p:txBody>
          <a:bodyPr spcFirstLastPara="1" wrap="square" lIns="137150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chemeClr val="accent4"/>
                </a:solidFill>
              </a:rPr>
              <a:t>Kis Richárd – 13.D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8FE8CBB6-FC30-C101-10A1-2FB616A8D23F}"/>
              </a:ext>
            </a:extLst>
          </p:cNvPr>
          <p:cNvSpPr txBox="1"/>
          <p:nvPr/>
        </p:nvSpPr>
        <p:spPr>
          <a:xfrm>
            <a:off x="893575" y="3330495"/>
            <a:ext cx="2133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https://</a:t>
            </a:r>
            <a:r>
              <a:rPr lang="hu-HU" dirty="0" err="1"/>
              <a:t>todo.kisrichard.hu</a:t>
            </a:r>
            <a:endParaRPr lang="hu-H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/>
          <p:nvPr/>
        </p:nvSpPr>
        <p:spPr>
          <a:xfrm rot="-5400000">
            <a:off x="1361800" y="1420956"/>
            <a:ext cx="1977523" cy="3339526"/>
          </a:xfrm>
          <a:prstGeom prst="round2SameRect">
            <a:avLst>
              <a:gd name="adj1" fmla="val 8858"/>
              <a:gd name="adj2" fmla="val 0"/>
            </a:avLst>
          </a:prstGeom>
          <a:gradFill>
            <a:gsLst>
              <a:gs pos="0">
                <a:schemeClr val="dk2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6"/>
          <p:cNvSpPr txBox="1"/>
          <p:nvPr/>
        </p:nvSpPr>
        <p:spPr>
          <a:xfrm>
            <a:off x="600025" y="1242083"/>
            <a:ext cx="6840600" cy="506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000" b="1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Egy olyan webes alkalmazás elkészítése, ami lehetőséget ad a feladatok kezelésére. </a:t>
            </a:r>
            <a:r>
              <a:rPr lang="hu-HU" sz="11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A feladatkezelő alkalmazás célja, hogy egyszerű és hatékony eszközt biztosítson a napi teendőink nyomon követésére, kezelésére és prioritásaink meghatározására.</a:t>
            </a:r>
            <a:r>
              <a:rPr lang="hu-HU" sz="1000" b="1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 </a:t>
            </a:r>
            <a:endParaRPr sz="1000" b="1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83" name="Google Shape;183;p26"/>
          <p:cNvSpPr/>
          <p:nvPr/>
        </p:nvSpPr>
        <p:spPr>
          <a:xfrm>
            <a:off x="8138263" y="651619"/>
            <a:ext cx="464675" cy="465250"/>
          </a:xfrm>
          <a:custGeom>
            <a:avLst/>
            <a:gdLst/>
            <a:ahLst/>
            <a:cxnLst/>
            <a:rect l="l" t="t" r="r" b="b"/>
            <a:pathLst>
              <a:path w="18587" h="18610" extrusionOk="0">
                <a:moveTo>
                  <a:pt x="5307" y="5678"/>
                </a:moveTo>
                <a:lnTo>
                  <a:pt x="5307" y="7115"/>
                </a:lnTo>
                <a:lnTo>
                  <a:pt x="13280" y="7115"/>
                </a:lnTo>
                <a:lnTo>
                  <a:pt x="13280" y="5678"/>
                </a:lnTo>
                <a:close/>
                <a:moveTo>
                  <a:pt x="5307" y="8575"/>
                </a:moveTo>
                <a:lnTo>
                  <a:pt x="5307" y="10035"/>
                </a:lnTo>
                <a:lnTo>
                  <a:pt x="13280" y="10035"/>
                </a:lnTo>
                <a:lnTo>
                  <a:pt x="13280" y="8575"/>
                </a:lnTo>
                <a:close/>
                <a:moveTo>
                  <a:pt x="5307" y="11472"/>
                </a:moveTo>
                <a:lnTo>
                  <a:pt x="5307" y="12932"/>
                </a:lnTo>
                <a:lnTo>
                  <a:pt x="13280" y="12932"/>
                </a:lnTo>
                <a:lnTo>
                  <a:pt x="13280" y="11472"/>
                </a:lnTo>
                <a:close/>
                <a:moveTo>
                  <a:pt x="9294" y="1460"/>
                </a:moveTo>
                <a:cubicBezTo>
                  <a:pt x="13627" y="1460"/>
                  <a:pt x="17127" y="4983"/>
                  <a:pt x="17127" y="9316"/>
                </a:cubicBezTo>
                <a:cubicBezTo>
                  <a:pt x="17127" y="13627"/>
                  <a:pt x="13627" y="17150"/>
                  <a:pt x="9294" y="17150"/>
                </a:cubicBezTo>
                <a:cubicBezTo>
                  <a:pt x="4960" y="17150"/>
                  <a:pt x="1437" y="13627"/>
                  <a:pt x="1437" y="9316"/>
                </a:cubicBezTo>
                <a:cubicBezTo>
                  <a:pt x="1437" y="4983"/>
                  <a:pt x="4960" y="1460"/>
                  <a:pt x="9294" y="1460"/>
                </a:cubicBezTo>
                <a:close/>
                <a:moveTo>
                  <a:pt x="9294" y="0"/>
                </a:moveTo>
                <a:cubicBezTo>
                  <a:pt x="6814" y="0"/>
                  <a:pt x="4473" y="973"/>
                  <a:pt x="2712" y="2735"/>
                </a:cubicBezTo>
                <a:cubicBezTo>
                  <a:pt x="974" y="4496"/>
                  <a:pt x="0" y="6814"/>
                  <a:pt x="0" y="9293"/>
                </a:cubicBezTo>
                <a:cubicBezTo>
                  <a:pt x="0" y="11796"/>
                  <a:pt x="974" y="14114"/>
                  <a:pt x="2712" y="15875"/>
                </a:cubicBezTo>
                <a:cubicBezTo>
                  <a:pt x="4473" y="17636"/>
                  <a:pt x="6814" y="18610"/>
                  <a:pt x="9294" y="18610"/>
                </a:cubicBezTo>
                <a:cubicBezTo>
                  <a:pt x="11773" y="18610"/>
                  <a:pt x="14114" y="17636"/>
                  <a:pt x="15875" y="15875"/>
                </a:cubicBezTo>
                <a:cubicBezTo>
                  <a:pt x="17613" y="14114"/>
                  <a:pt x="18587" y="11796"/>
                  <a:pt x="18587" y="9293"/>
                </a:cubicBezTo>
                <a:cubicBezTo>
                  <a:pt x="18587" y="6814"/>
                  <a:pt x="17613" y="4496"/>
                  <a:pt x="15875" y="2735"/>
                </a:cubicBezTo>
                <a:cubicBezTo>
                  <a:pt x="14114" y="973"/>
                  <a:pt x="11773" y="0"/>
                  <a:pt x="9294" y="0"/>
                </a:cubicBez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6"/>
          <p:cNvSpPr txBox="1">
            <a:spLocks noGrp="1"/>
          </p:cNvSpPr>
          <p:nvPr>
            <p:ph type="title"/>
          </p:nvPr>
        </p:nvSpPr>
        <p:spPr>
          <a:xfrm>
            <a:off x="612925" y="539525"/>
            <a:ext cx="68148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A </a:t>
            </a:r>
            <a:r>
              <a:rPr lang="fr" dirty="0" err="1"/>
              <a:t>projekt</a:t>
            </a:r>
            <a:r>
              <a:rPr lang="fr" dirty="0"/>
              <a:t> </a:t>
            </a:r>
            <a:r>
              <a:rPr lang="fr" dirty="0" err="1"/>
              <a:t>célja</a:t>
            </a:r>
            <a:endParaRPr dirty="0"/>
          </a:p>
        </p:txBody>
      </p:sp>
      <p:sp>
        <p:nvSpPr>
          <p:cNvPr id="185" name="Google Shape;185;p26">
            <a:hlinkClick r:id="rId3" action="ppaction://hlinksldjump"/>
          </p:cNvPr>
          <p:cNvSpPr txBox="1"/>
          <p:nvPr/>
        </p:nvSpPr>
        <p:spPr>
          <a:xfrm>
            <a:off x="8004450" y="1488072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6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01</a:t>
            </a:r>
            <a:endParaRPr sz="3200" b="1">
              <a:solidFill>
                <a:schemeClr val="accent6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86" name="Google Shape;186;p26">
            <a:hlinkClick r:id="" action="ppaction://noaction"/>
          </p:cNvPr>
          <p:cNvSpPr txBox="1"/>
          <p:nvPr/>
        </p:nvSpPr>
        <p:spPr>
          <a:xfrm>
            <a:off x="8004450" y="4079481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04</a:t>
            </a:r>
            <a:endParaRPr sz="3200" b="1">
              <a:solidFill>
                <a:schemeClr val="accen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87" name="Google Shape;187;p26">
            <a:hlinkClick r:id="" action="ppaction://noaction"/>
          </p:cNvPr>
          <p:cNvSpPr txBox="1"/>
          <p:nvPr/>
        </p:nvSpPr>
        <p:spPr>
          <a:xfrm>
            <a:off x="8004450" y="3215678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03</a:t>
            </a:r>
            <a:endParaRPr sz="3200" b="1">
              <a:solidFill>
                <a:schemeClr val="accen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88" name="Google Shape;188;p26">
            <a:hlinkClick r:id="" action="ppaction://noaction"/>
          </p:cNvPr>
          <p:cNvSpPr txBox="1"/>
          <p:nvPr/>
        </p:nvSpPr>
        <p:spPr>
          <a:xfrm>
            <a:off x="8004450" y="2351875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 dirty="0">
                <a:solidFill>
                  <a:schemeClr val="l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02</a:t>
            </a:r>
            <a:endParaRPr sz="3200" b="1" dirty="0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8933AE9C-15A8-1177-E79A-D3CABBE944C5}"/>
              </a:ext>
            </a:extLst>
          </p:cNvPr>
          <p:cNvSpPr txBox="1"/>
          <p:nvPr/>
        </p:nvSpPr>
        <p:spPr>
          <a:xfrm>
            <a:off x="745347" y="2225177"/>
            <a:ext cx="3274978" cy="1668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accent4"/>
                </a:solidFill>
              </a:rPr>
              <a:t>Nyomon követni a napi teendőket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accent4"/>
                </a:solidFill>
              </a:rPr>
              <a:t>Prioritások felállításában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accent4"/>
                </a:solidFill>
              </a:rPr>
              <a:t>Határidők kezelésében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accent4"/>
                </a:solidFill>
              </a:rPr>
              <a:t>Feladatok állapotának egyszerű követésében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43BEA88E-8CAA-28A1-76FD-FB1C2258D078}"/>
              </a:ext>
            </a:extLst>
          </p:cNvPr>
          <p:cNvSpPr txBox="1"/>
          <p:nvPr/>
        </p:nvSpPr>
        <p:spPr>
          <a:xfrm>
            <a:off x="4572000" y="2398221"/>
            <a:ext cx="27561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A legfontosabb cél az volt, hogy az alkalmazás intuitív és gyors legyen, és a felhasználók számára rugalmas adattárolási lehetőséget biztosítson, attól függően, hogy be vannak-e jelentkezve vagy sem.</a:t>
            </a:r>
            <a:endParaRPr lang="hu-HU" dirty="0"/>
          </a:p>
        </p:txBody>
      </p:sp>
      <p:sp>
        <p:nvSpPr>
          <p:cNvPr id="4" name="Google Shape;220;p28">
            <a:extLst>
              <a:ext uri="{FF2B5EF4-FFF2-40B4-BE49-F238E27FC236}">
                <a16:creationId xmlns:a16="http://schemas.microsoft.com/office/drawing/2014/main" id="{0C513A2D-5E5C-0823-F351-44BA4C7642FC}"/>
              </a:ext>
            </a:extLst>
          </p:cNvPr>
          <p:cNvSpPr/>
          <p:nvPr/>
        </p:nvSpPr>
        <p:spPr>
          <a:xfrm>
            <a:off x="8019150" y="1408713"/>
            <a:ext cx="702900" cy="624000"/>
          </a:xfrm>
          <a:prstGeom prst="roundRect">
            <a:avLst>
              <a:gd name="adj" fmla="val 23409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30;p28">
            <a:hlinkClick r:id="rId3" action="ppaction://hlinksldjump"/>
            <a:extLst>
              <a:ext uri="{FF2B5EF4-FFF2-40B4-BE49-F238E27FC236}">
                <a16:creationId xmlns:a16="http://schemas.microsoft.com/office/drawing/2014/main" id="{4B9CF351-FE4A-DF53-5FDF-C1504C40ACD1}"/>
              </a:ext>
            </a:extLst>
          </p:cNvPr>
          <p:cNvSpPr txBox="1"/>
          <p:nvPr/>
        </p:nvSpPr>
        <p:spPr>
          <a:xfrm>
            <a:off x="8019150" y="1479415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 dirty="0">
                <a:solidFill>
                  <a:schemeClr val="dk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01</a:t>
            </a:r>
            <a:endParaRPr sz="3200" b="1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/>
          <p:nvPr/>
        </p:nvSpPr>
        <p:spPr>
          <a:xfrm>
            <a:off x="713225" y="1194975"/>
            <a:ext cx="732300" cy="732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dk2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7"/>
          <p:cNvSpPr/>
          <p:nvPr/>
        </p:nvSpPr>
        <p:spPr>
          <a:xfrm>
            <a:off x="4270375" y="1194975"/>
            <a:ext cx="732300" cy="732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dk2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7"/>
          <p:cNvSpPr/>
          <p:nvPr/>
        </p:nvSpPr>
        <p:spPr>
          <a:xfrm flipH="1">
            <a:off x="6858346" y="4178250"/>
            <a:ext cx="336704" cy="336704"/>
          </a:xfrm>
          <a:custGeom>
            <a:avLst/>
            <a:gdLst/>
            <a:ahLst/>
            <a:cxnLst/>
            <a:rect l="l" t="t" r="r" b="b"/>
            <a:pathLst>
              <a:path w="18587" h="18587" extrusionOk="0">
                <a:moveTo>
                  <a:pt x="10522" y="4265"/>
                </a:moveTo>
                <a:lnTo>
                  <a:pt x="5493" y="9294"/>
                </a:lnTo>
                <a:lnTo>
                  <a:pt x="10522" y="14300"/>
                </a:lnTo>
                <a:lnTo>
                  <a:pt x="11542" y="13280"/>
                </a:lnTo>
                <a:lnTo>
                  <a:pt x="7556" y="9294"/>
                </a:lnTo>
                <a:lnTo>
                  <a:pt x="11542" y="5284"/>
                </a:lnTo>
                <a:lnTo>
                  <a:pt x="10522" y="4265"/>
                </a:lnTo>
                <a:close/>
                <a:moveTo>
                  <a:pt x="9294" y="1437"/>
                </a:moveTo>
                <a:cubicBezTo>
                  <a:pt x="13604" y="1437"/>
                  <a:pt x="17127" y="4960"/>
                  <a:pt x="17127" y="9294"/>
                </a:cubicBezTo>
                <a:cubicBezTo>
                  <a:pt x="17127" y="13604"/>
                  <a:pt x="13604" y="17127"/>
                  <a:pt x="9294" y="17127"/>
                </a:cubicBezTo>
                <a:cubicBezTo>
                  <a:pt x="4960" y="17127"/>
                  <a:pt x="1437" y="13604"/>
                  <a:pt x="1437" y="9294"/>
                </a:cubicBezTo>
                <a:cubicBezTo>
                  <a:pt x="1437" y="4960"/>
                  <a:pt x="4960" y="1437"/>
                  <a:pt x="9294" y="1437"/>
                </a:cubicBezTo>
                <a:close/>
                <a:moveTo>
                  <a:pt x="9294" y="0"/>
                </a:moveTo>
                <a:cubicBezTo>
                  <a:pt x="6814" y="0"/>
                  <a:pt x="4473" y="951"/>
                  <a:pt x="2712" y="2712"/>
                </a:cubicBezTo>
                <a:cubicBezTo>
                  <a:pt x="951" y="4473"/>
                  <a:pt x="0" y="6814"/>
                  <a:pt x="0" y="9294"/>
                </a:cubicBezTo>
                <a:cubicBezTo>
                  <a:pt x="0" y="11773"/>
                  <a:pt x="951" y="14114"/>
                  <a:pt x="2712" y="15852"/>
                </a:cubicBezTo>
                <a:cubicBezTo>
                  <a:pt x="4473" y="17614"/>
                  <a:pt x="6814" y="18587"/>
                  <a:pt x="9294" y="18587"/>
                </a:cubicBezTo>
                <a:cubicBezTo>
                  <a:pt x="11773" y="18587"/>
                  <a:pt x="14114" y="17614"/>
                  <a:pt x="15852" y="15852"/>
                </a:cubicBezTo>
                <a:cubicBezTo>
                  <a:pt x="17614" y="14114"/>
                  <a:pt x="18587" y="11773"/>
                  <a:pt x="18587" y="9294"/>
                </a:cubicBezTo>
                <a:cubicBezTo>
                  <a:pt x="18587" y="6814"/>
                  <a:pt x="17614" y="4473"/>
                  <a:pt x="15852" y="2712"/>
                </a:cubicBezTo>
                <a:cubicBezTo>
                  <a:pt x="14114" y="951"/>
                  <a:pt x="11773" y="0"/>
                  <a:pt x="92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7"/>
          <p:cNvSpPr/>
          <p:nvPr/>
        </p:nvSpPr>
        <p:spPr>
          <a:xfrm>
            <a:off x="8138263" y="651619"/>
            <a:ext cx="464675" cy="465250"/>
          </a:xfrm>
          <a:custGeom>
            <a:avLst/>
            <a:gdLst/>
            <a:ahLst/>
            <a:cxnLst/>
            <a:rect l="l" t="t" r="r" b="b"/>
            <a:pathLst>
              <a:path w="18587" h="18610" extrusionOk="0">
                <a:moveTo>
                  <a:pt x="5307" y="5678"/>
                </a:moveTo>
                <a:lnTo>
                  <a:pt x="5307" y="7115"/>
                </a:lnTo>
                <a:lnTo>
                  <a:pt x="13280" y="7115"/>
                </a:lnTo>
                <a:lnTo>
                  <a:pt x="13280" y="5678"/>
                </a:lnTo>
                <a:close/>
                <a:moveTo>
                  <a:pt x="5307" y="8575"/>
                </a:moveTo>
                <a:lnTo>
                  <a:pt x="5307" y="10035"/>
                </a:lnTo>
                <a:lnTo>
                  <a:pt x="13280" y="10035"/>
                </a:lnTo>
                <a:lnTo>
                  <a:pt x="13280" y="8575"/>
                </a:lnTo>
                <a:close/>
                <a:moveTo>
                  <a:pt x="5307" y="11472"/>
                </a:moveTo>
                <a:lnTo>
                  <a:pt x="5307" y="12932"/>
                </a:lnTo>
                <a:lnTo>
                  <a:pt x="13280" y="12932"/>
                </a:lnTo>
                <a:lnTo>
                  <a:pt x="13280" y="11472"/>
                </a:lnTo>
                <a:close/>
                <a:moveTo>
                  <a:pt x="9294" y="1460"/>
                </a:moveTo>
                <a:cubicBezTo>
                  <a:pt x="13627" y="1460"/>
                  <a:pt x="17127" y="4983"/>
                  <a:pt x="17127" y="9316"/>
                </a:cubicBezTo>
                <a:cubicBezTo>
                  <a:pt x="17127" y="13627"/>
                  <a:pt x="13627" y="17150"/>
                  <a:pt x="9294" y="17150"/>
                </a:cubicBezTo>
                <a:cubicBezTo>
                  <a:pt x="4960" y="17150"/>
                  <a:pt x="1437" y="13627"/>
                  <a:pt x="1437" y="9316"/>
                </a:cubicBezTo>
                <a:cubicBezTo>
                  <a:pt x="1437" y="4983"/>
                  <a:pt x="4960" y="1460"/>
                  <a:pt x="9294" y="1460"/>
                </a:cubicBezTo>
                <a:close/>
                <a:moveTo>
                  <a:pt x="9294" y="0"/>
                </a:moveTo>
                <a:cubicBezTo>
                  <a:pt x="6814" y="0"/>
                  <a:pt x="4473" y="973"/>
                  <a:pt x="2712" y="2735"/>
                </a:cubicBezTo>
                <a:cubicBezTo>
                  <a:pt x="974" y="4496"/>
                  <a:pt x="0" y="6814"/>
                  <a:pt x="0" y="9293"/>
                </a:cubicBezTo>
                <a:cubicBezTo>
                  <a:pt x="0" y="11796"/>
                  <a:pt x="974" y="14114"/>
                  <a:pt x="2712" y="15875"/>
                </a:cubicBezTo>
                <a:cubicBezTo>
                  <a:pt x="4473" y="17636"/>
                  <a:pt x="6814" y="18610"/>
                  <a:pt x="9294" y="18610"/>
                </a:cubicBezTo>
                <a:cubicBezTo>
                  <a:pt x="11773" y="18610"/>
                  <a:pt x="14114" y="17636"/>
                  <a:pt x="15875" y="15875"/>
                </a:cubicBezTo>
                <a:cubicBezTo>
                  <a:pt x="17613" y="14114"/>
                  <a:pt x="18587" y="11796"/>
                  <a:pt x="18587" y="9293"/>
                </a:cubicBezTo>
                <a:cubicBezTo>
                  <a:pt x="18587" y="6814"/>
                  <a:pt x="17613" y="4496"/>
                  <a:pt x="15875" y="2735"/>
                </a:cubicBezTo>
                <a:cubicBezTo>
                  <a:pt x="14114" y="973"/>
                  <a:pt x="11773" y="0"/>
                  <a:pt x="9294" y="0"/>
                </a:cubicBez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7"/>
          <p:cNvSpPr txBox="1">
            <a:spLocks noGrp="1"/>
          </p:cNvSpPr>
          <p:nvPr>
            <p:ph type="title"/>
          </p:nvPr>
        </p:nvSpPr>
        <p:spPr>
          <a:xfrm>
            <a:off x="612925" y="539525"/>
            <a:ext cx="68148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 err="1"/>
              <a:t>Az</a:t>
            </a:r>
            <a:r>
              <a:rPr lang="fr" dirty="0"/>
              <a:t> </a:t>
            </a:r>
            <a:r>
              <a:rPr lang="fr" dirty="0" err="1"/>
              <a:t>alkalmazás</a:t>
            </a:r>
            <a:r>
              <a:rPr lang="fr" dirty="0"/>
              <a:t> </a:t>
            </a:r>
            <a:r>
              <a:rPr lang="fr" dirty="0" err="1"/>
              <a:t>funkciói</a:t>
            </a:r>
            <a:endParaRPr dirty="0"/>
          </a:p>
        </p:txBody>
      </p:sp>
      <p:sp>
        <p:nvSpPr>
          <p:cNvPr id="200" name="Google Shape;200;p27"/>
          <p:cNvSpPr txBox="1">
            <a:spLocks noGrp="1"/>
          </p:cNvSpPr>
          <p:nvPr>
            <p:ph type="subTitle" idx="1"/>
          </p:nvPr>
        </p:nvSpPr>
        <p:spPr>
          <a:xfrm>
            <a:off x="1573050" y="1902389"/>
            <a:ext cx="2569800" cy="1528232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Az alkalmazás lehetőséget biztosít a felhasználóknak arra, hogy regisztráljanak és saját fiókot hozzanak létre. Ezzel elérhetik a személyes adataikhoz és feladataikhoz való biztonságos hozzáférést.</a:t>
            </a:r>
            <a:endParaRPr dirty="0"/>
          </a:p>
        </p:txBody>
      </p:sp>
      <p:sp>
        <p:nvSpPr>
          <p:cNvPr id="201" name="Google Shape;201;p27"/>
          <p:cNvSpPr txBox="1">
            <a:spLocks noGrp="1"/>
          </p:cNvSpPr>
          <p:nvPr>
            <p:ph type="subTitle" idx="2"/>
          </p:nvPr>
        </p:nvSpPr>
        <p:spPr>
          <a:xfrm>
            <a:off x="1580618" y="1167414"/>
            <a:ext cx="2376600" cy="636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Bejelentkezés és Regisztráció:</a:t>
            </a:r>
            <a:endParaRPr dirty="0"/>
          </a:p>
        </p:txBody>
      </p:sp>
      <p:sp>
        <p:nvSpPr>
          <p:cNvPr id="202" name="Google Shape;202;p27"/>
          <p:cNvSpPr txBox="1">
            <a:spLocks noGrp="1"/>
          </p:cNvSpPr>
          <p:nvPr>
            <p:ph type="title" idx="3"/>
          </p:nvPr>
        </p:nvSpPr>
        <p:spPr>
          <a:xfrm>
            <a:off x="720793" y="1352225"/>
            <a:ext cx="732300" cy="431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chemeClr val="accent4"/>
                </a:solidFill>
              </a:rPr>
              <a:t>01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207" name="Google Shape;207;p27"/>
          <p:cNvSpPr txBox="1">
            <a:spLocks noGrp="1"/>
          </p:cNvSpPr>
          <p:nvPr>
            <p:ph type="subTitle" idx="8"/>
          </p:nvPr>
        </p:nvSpPr>
        <p:spPr>
          <a:xfrm>
            <a:off x="5130200" y="1134409"/>
            <a:ext cx="2376600" cy="636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Feladatok Kezelése:</a:t>
            </a:r>
            <a:endParaRPr dirty="0"/>
          </a:p>
        </p:txBody>
      </p:sp>
      <p:sp>
        <p:nvSpPr>
          <p:cNvPr id="208" name="Google Shape;208;p27"/>
          <p:cNvSpPr txBox="1">
            <a:spLocks noGrp="1"/>
          </p:cNvSpPr>
          <p:nvPr>
            <p:ph type="title" idx="9"/>
          </p:nvPr>
        </p:nvSpPr>
        <p:spPr>
          <a:xfrm>
            <a:off x="4262807" y="1345575"/>
            <a:ext cx="732300" cy="431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chemeClr val="accent4"/>
                </a:solidFill>
              </a:rPr>
              <a:t>02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212" name="Google Shape;212;p27">
            <a:hlinkClick r:id="rId3" action="ppaction://hlinksldjump"/>
          </p:cNvPr>
          <p:cNvSpPr txBox="1"/>
          <p:nvPr/>
        </p:nvSpPr>
        <p:spPr>
          <a:xfrm>
            <a:off x="8004450" y="1488072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6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01</a:t>
            </a:r>
            <a:endParaRPr sz="3200" b="1">
              <a:solidFill>
                <a:schemeClr val="accent6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13" name="Google Shape;213;p27">
            <a:hlinkClick r:id="" action="ppaction://noaction"/>
          </p:cNvPr>
          <p:cNvSpPr txBox="1"/>
          <p:nvPr/>
        </p:nvSpPr>
        <p:spPr>
          <a:xfrm>
            <a:off x="8004450" y="4079481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04</a:t>
            </a:r>
            <a:endParaRPr sz="3200" b="1">
              <a:solidFill>
                <a:schemeClr val="accen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14" name="Google Shape;214;p27">
            <a:hlinkClick r:id="" action="ppaction://noaction"/>
          </p:cNvPr>
          <p:cNvSpPr txBox="1"/>
          <p:nvPr/>
        </p:nvSpPr>
        <p:spPr>
          <a:xfrm>
            <a:off x="8004450" y="3215678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03</a:t>
            </a:r>
            <a:endParaRPr sz="3200" b="1">
              <a:solidFill>
                <a:schemeClr val="accen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15" name="Google Shape;215;p27">
            <a:hlinkClick r:id="" action="ppaction://noaction"/>
          </p:cNvPr>
          <p:cNvSpPr txBox="1"/>
          <p:nvPr/>
        </p:nvSpPr>
        <p:spPr>
          <a:xfrm>
            <a:off x="8004450" y="2351875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l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02</a:t>
            </a:r>
            <a:endParaRPr sz="3200" b="1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8" name="Google Shape;200;p27">
            <a:extLst>
              <a:ext uri="{FF2B5EF4-FFF2-40B4-BE49-F238E27FC236}">
                <a16:creationId xmlns:a16="http://schemas.microsoft.com/office/drawing/2014/main" id="{DEBD37E0-EDD9-4D51-DFBA-7DCDC6999E8F}"/>
              </a:ext>
            </a:extLst>
          </p:cNvPr>
          <p:cNvSpPr txBox="1">
            <a:spLocks/>
          </p:cNvSpPr>
          <p:nvPr/>
        </p:nvSpPr>
        <p:spPr>
          <a:xfrm>
            <a:off x="5130200" y="1907883"/>
            <a:ext cx="2569800" cy="2171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/>
            <a:r>
              <a:rPr lang="hu-HU" dirty="0"/>
              <a:t>A feladatok hozzáadása, módosítása és törlése egyszerűen elvégezhető az alkalmazás felhasználóbarát felületén.</a:t>
            </a:r>
          </a:p>
          <a:p>
            <a:pPr marL="0" indent="0"/>
            <a:r>
              <a:rPr lang="hu-HU" dirty="0"/>
              <a:t>A feladatokhoz beállítható határidő és prioritás, így a felhasználók könnyedén kezelhetik a teendőiket a fontosságuk alapján.</a:t>
            </a:r>
          </a:p>
        </p:txBody>
      </p:sp>
      <p:sp>
        <p:nvSpPr>
          <p:cNvPr id="19" name="Google Shape;751;p43">
            <a:extLst>
              <a:ext uri="{FF2B5EF4-FFF2-40B4-BE49-F238E27FC236}">
                <a16:creationId xmlns:a16="http://schemas.microsoft.com/office/drawing/2014/main" id="{11D571D9-4C21-61E2-A14D-5CE0361A6560}"/>
              </a:ext>
            </a:extLst>
          </p:cNvPr>
          <p:cNvSpPr/>
          <p:nvPr/>
        </p:nvSpPr>
        <p:spPr>
          <a:xfrm>
            <a:off x="8019150" y="2286175"/>
            <a:ext cx="702900" cy="624000"/>
          </a:xfrm>
          <a:prstGeom prst="roundRect">
            <a:avLst>
              <a:gd name="adj" fmla="val 2340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755;p43">
            <a:hlinkClick r:id="rId4" action="ppaction://hlinksldjump"/>
            <a:extLst>
              <a:ext uri="{FF2B5EF4-FFF2-40B4-BE49-F238E27FC236}">
                <a16:creationId xmlns:a16="http://schemas.microsoft.com/office/drawing/2014/main" id="{DBE64C20-448B-9A92-3F0F-D6ED544D5795}"/>
              </a:ext>
            </a:extLst>
          </p:cNvPr>
          <p:cNvSpPr txBox="1"/>
          <p:nvPr/>
        </p:nvSpPr>
        <p:spPr>
          <a:xfrm>
            <a:off x="8019150" y="2351875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 dirty="0">
                <a:solidFill>
                  <a:schemeClr val="dk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02</a:t>
            </a:r>
            <a:endParaRPr sz="3200" b="1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>
          <a:extLst>
            <a:ext uri="{FF2B5EF4-FFF2-40B4-BE49-F238E27FC236}">
              <a16:creationId xmlns:a16="http://schemas.microsoft.com/office/drawing/2014/main" id="{10B17179-580A-AECB-645D-A9F8A48FF9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>
            <a:extLst>
              <a:ext uri="{FF2B5EF4-FFF2-40B4-BE49-F238E27FC236}">
                <a16:creationId xmlns:a16="http://schemas.microsoft.com/office/drawing/2014/main" id="{C8C36341-DF65-B04A-74A3-87B737A9FDCD}"/>
              </a:ext>
            </a:extLst>
          </p:cNvPr>
          <p:cNvSpPr/>
          <p:nvPr/>
        </p:nvSpPr>
        <p:spPr>
          <a:xfrm>
            <a:off x="713225" y="1194975"/>
            <a:ext cx="732300" cy="732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dk2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7">
            <a:extLst>
              <a:ext uri="{FF2B5EF4-FFF2-40B4-BE49-F238E27FC236}">
                <a16:creationId xmlns:a16="http://schemas.microsoft.com/office/drawing/2014/main" id="{B64848D5-F280-40CB-20FB-9E9365D65794}"/>
              </a:ext>
            </a:extLst>
          </p:cNvPr>
          <p:cNvSpPr/>
          <p:nvPr/>
        </p:nvSpPr>
        <p:spPr>
          <a:xfrm>
            <a:off x="4270375" y="1194975"/>
            <a:ext cx="732300" cy="732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dk2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7">
            <a:extLst>
              <a:ext uri="{FF2B5EF4-FFF2-40B4-BE49-F238E27FC236}">
                <a16:creationId xmlns:a16="http://schemas.microsoft.com/office/drawing/2014/main" id="{CCE242D2-0C55-430F-308E-10DA12421820}"/>
              </a:ext>
            </a:extLst>
          </p:cNvPr>
          <p:cNvSpPr/>
          <p:nvPr/>
        </p:nvSpPr>
        <p:spPr>
          <a:xfrm flipH="1">
            <a:off x="6858346" y="4178250"/>
            <a:ext cx="336704" cy="336704"/>
          </a:xfrm>
          <a:custGeom>
            <a:avLst/>
            <a:gdLst/>
            <a:ahLst/>
            <a:cxnLst/>
            <a:rect l="l" t="t" r="r" b="b"/>
            <a:pathLst>
              <a:path w="18587" h="18587" extrusionOk="0">
                <a:moveTo>
                  <a:pt x="10522" y="4265"/>
                </a:moveTo>
                <a:lnTo>
                  <a:pt x="5493" y="9294"/>
                </a:lnTo>
                <a:lnTo>
                  <a:pt x="10522" y="14300"/>
                </a:lnTo>
                <a:lnTo>
                  <a:pt x="11542" y="13280"/>
                </a:lnTo>
                <a:lnTo>
                  <a:pt x="7556" y="9294"/>
                </a:lnTo>
                <a:lnTo>
                  <a:pt x="11542" y="5284"/>
                </a:lnTo>
                <a:lnTo>
                  <a:pt x="10522" y="4265"/>
                </a:lnTo>
                <a:close/>
                <a:moveTo>
                  <a:pt x="9294" y="1437"/>
                </a:moveTo>
                <a:cubicBezTo>
                  <a:pt x="13604" y="1437"/>
                  <a:pt x="17127" y="4960"/>
                  <a:pt x="17127" y="9294"/>
                </a:cubicBezTo>
                <a:cubicBezTo>
                  <a:pt x="17127" y="13604"/>
                  <a:pt x="13604" y="17127"/>
                  <a:pt x="9294" y="17127"/>
                </a:cubicBezTo>
                <a:cubicBezTo>
                  <a:pt x="4960" y="17127"/>
                  <a:pt x="1437" y="13604"/>
                  <a:pt x="1437" y="9294"/>
                </a:cubicBezTo>
                <a:cubicBezTo>
                  <a:pt x="1437" y="4960"/>
                  <a:pt x="4960" y="1437"/>
                  <a:pt x="9294" y="1437"/>
                </a:cubicBezTo>
                <a:close/>
                <a:moveTo>
                  <a:pt x="9294" y="0"/>
                </a:moveTo>
                <a:cubicBezTo>
                  <a:pt x="6814" y="0"/>
                  <a:pt x="4473" y="951"/>
                  <a:pt x="2712" y="2712"/>
                </a:cubicBezTo>
                <a:cubicBezTo>
                  <a:pt x="951" y="4473"/>
                  <a:pt x="0" y="6814"/>
                  <a:pt x="0" y="9294"/>
                </a:cubicBezTo>
                <a:cubicBezTo>
                  <a:pt x="0" y="11773"/>
                  <a:pt x="951" y="14114"/>
                  <a:pt x="2712" y="15852"/>
                </a:cubicBezTo>
                <a:cubicBezTo>
                  <a:pt x="4473" y="17614"/>
                  <a:pt x="6814" y="18587"/>
                  <a:pt x="9294" y="18587"/>
                </a:cubicBezTo>
                <a:cubicBezTo>
                  <a:pt x="11773" y="18587"/>
                  <a:pt x="14114" y="17614"/>
                  <a:pt x="15852" y="15852"/>
                </a:cubicBezTo>
                <a:cubicBezTo>
                  <a:pt x="17614" y="14114"/>
                  <a:pt x="18587" y="11773"/>
                  <a:pt x="18587" y="9294"/>
                </a:cubicBezTo>
                <a:cubicBezTo>
                  <a:pt x="18587" y="6814"/>
                  <a:pt x="17614" y="4473"/>
                  <a:pt x="15852" y="2712"/>
                </a:cubicBezTo>
                <a:cubicBezTo>
                  <a:pt x="14114" y="951"/>
                  <a:pt x="11773" y="0"/>
                  <a:pt x="92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7">
            <a:extLst>
              <a:ext uri="{FF2B5EF4-FFF2-40B4-BE49-F238E27FC236}">
                <a16:creationId xmlns:a16="http://schemas.microsoft.com/office/drawing/2014/main" id="{2D42816F-7528-2497-E6E8-6478CD5F7EC5}"/>
              </a:ext>
            </a:extLst>
          </p:cNvPr>
          <p:cNvSpPr/>
          <p:nvPr/>
        </p:nvSpPr>
        <p:spPr>
          <a:xfrm>
            <a:off x="8138263" y="651619"/>
            <a:ext cx="464675" cy="465250"/>
          </a:xfrm>
          <a:custGeom>
            <a:avLst/>
            <a:gdLst/>
            <a:ahLst/>
            <a:cxnLst/>
            <a:rect l="l" t="t" r="r" b="b"/>
            <a:pathLst>
              <a:path w="18587" h="18610" extrusionOk="0">
                <a:moveTo>
                  <a:pt x="5307" y="5678"/>
                </a:moveTo>
                <a:lnTo>
                  <a:pt x="5307" y="7115"/>
                </a:lnTo>
                <a:lnTo>
                  <a:pt x="13280" y="7115"/>
                </a:lnTo>
                <a:lnTo>
                  <a:pt x="13280" y="5678"/>
                </a:lnTo>
                <a:close/>
                <a:moveTo>
                  <a:pt x="5307" y="8575"/>
                </a:moveTo>
                <a:lnTo>
                  <a:pt x="5307" y="10035"/>
                </a:lnTo>
                <a:lnTo>
                  <a:pt x="13280" y="10035"/>
                </a:lnTo>
                <a:lnTo>
                  <a:pt x="13280" y="8575"/>
                </a:lnTo>
                <a:close/>
                <a:moveTo>
                  <a:pt x="5307" y="11472"/>
                </a:moveTo>
                <a:lnTo>
                  <a:pt x="5307" y="12932"/>
                </a:lnTo>
                <a:lnTo>
                  <a:pt x="13280" y="12932"/>
                </a:lnTo>
                <a:lnTo>
                  <a:pt x="13280" y="11472"/>
                </a:lnTo>
                <a:close/>
                <a:moveTo>
                  <a:pt x="9294" y="1460"/>
                </a:moveTo>
                <a:cubicBezTo>
                  <a:pt x="13627" y="1460"/>
                  <a:pt x="17127" y="4983"/>
                  <a:pt x="17127" y="9316"/>
                </a:cubicBezTo>
                <a:cubicBezTo>
                  <a:pt x="17127" y="13627"/>
                  <a:pt x="13627" y="17150"/>
                  <a:pt x="9294" y="17150"/>
                </a:cubicBezTo>
                <a:cubicBezTo>
                  <a:pt x="4960" y="17150"/>
                  <a:pt x="1437" y="13627"/>
                  <a:pt x="1437" y="9316"/>
                </a:cubicBezTo>
                <a:cubicBezTo>
                  <a:pt x="1437" y="4983"/>
                  <a:pt x="4960" y="1460"/>
                  <a:pt x="9294" y="1460"/>
                </a:cubicBezTo>
                <a:close/>
                <a:moveTo>
                  <a:pt x="9294" y="0"/>
                </a:moveTo>
                <a:cubicBezTo>
                  <a:pt x="6814" y="0"/>
                  <a:pt x="4473" y="973"/>
                  <a:pt x="2712" y="2735"/>
                </a:cubicBezTo>
                <a:cubicBezTo>
                  <a:pt x="974" y="4496"/>
                  <a:pt x="0" y="6814"/>
                  <a:pt x="0" y="9293"/>
                </a:cubicBezTo>
                <a:cubicBezTo>
                  <a:pt x="0" y="11796"/>
                  <a:pt x="974" y="14114"/>
                  <a:pt x="2712" y="15875"/>
                </a:cubicBezTo>
                <a:cubicBezTo>
                  <a:pt x="4473" y="17636"/>
                  <a:pt x="6814" y="18610"/>
                  <a:pt x="9294" y="18610"/>
                </a:cubicBezTo>
                <a:cubicBezTo>
                  <a:pt x="11773" y="18610"/>
                  <a:pt x="14114" y="17636"/>
                  <a:pt x="15875" y="15875"/>
                </a:cubicBezTo>
                <a:cubicBezTo>
                  <a:pt x="17613" y="14114"/>
                  <a:pt x="18587" y="11796"/>
                  <a:pt x="18587" y="9293"/>
                </a:cubicBezTo>
                <a:cubicBezTo>
                  <a:pt x="18587" y="6814"/>
                  <a:pt x="17613" y="4496"/>
                  <a:pt x="15875" y="2735"/>
                </a:cubicBezTo>
                <a:cubicBezTo>
                  <a:pt x="14114" y="973"/>
                  <a:pt x="11773" y="0"/>
                  <a:pt x="9294" y="0"/>
                </a:cubicBez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7">
            <a:extLst>
              <a:ext uri="{FF2B5EF4-FFF2-40B4-BE49-F238E27FC236}">
                <a16:creationId xmlns:a16="http://schemas.microsoft.com/office/drawing/2014/main" id="{CC0C6FAF-4466-7847-AB38-8671B318A2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2925" y="539525"/>
            <a:ext cx="68148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 err="1"/>
              <a:t>Az</a:t>
            </a:r>
            <a:r>
              <a:rPr lang="fr" dirty="0"/>
              <a:t> </a:t>
            </a:r>
            <a:r>
              <a:rPr lang="fr" dirty="0" err="1"/>
              <a:t>alkalmazás</a:t>
            </a:r>
            <a:r>
              <a:rPr lang="fr" dirty="0"/>
              <a:t> </a:t>
            </a:r>
            <a:r>
              <a:rPr lang="fr" dirty="0" err="1"/>
              <a:t>funkciói</a:t>
            </a:r>
            <a:endParaRPr dirty="0"/>
          </a:p>
        </p:txBody>
      </p:sp>
      <p:sp>
        <p:nvSpPr>
          <p:cNvPr id="200" name="Google Shape;200;p27">
            <a:extLst>
              <a:ext uri="{FF2B5EF4-FFF2-40B4-BE49-F238E27FC236}">
                <a16:creationId xmlns:a16="http://schemas.microsoft.com/office/drawing/2014/main" id="{58493A7D-8C57-6187-CE88-425835BE794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603405" y="1595514"/>
            <a:ext cx="2569800" cy="2380572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Bejelentkezés esetén a feladatok biztonságosan tárolódnak az adatbázisban, így bárhonnan hozzáférhetők.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hu-H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Ha a felhasználó nincs bejelentkezve, a feladatok a böngésző memóriájában (</a:t>
            </a:r>
            <a:r>
              <a:rPr lang="hu-HU" dirty="0" err="1"/>
              <a:t>LocalStorage</a:t>
            </a:r>
            <a:r>
              <a:rPr lang="hu-HU" dirty="0"/>
              <a:t>) kerülnek mentésre, és csak a helyi eszközön elérhetők.</a:t>
            </a:r>
            <a:endParaRPr dirty="0"/>
          </a:p>
        </p:txBody>
      </p:sp>
      <p:sp>
        <p:nvSpPr>
          <p:cNvPr id="201" name="Google Shape;201;p27">
            <a:extLst>
              <a:ext uri="{FF2B5EF4-FFF2-40B4-BE49-F238E27FC236}">
                <a16:creationId xmlns:a16="http://schemas.microsoft.com/office/drawing/2014/main" id="{2A2C3A8B-4180-65A4-F777-5C1ABF6F5C68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580618" y="1167414"/>
            <a:ext cx="2376600" cy="636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Adattárolás:</a:t>
            </a:r>
            <a:endParaRPr dirty="0"/>
          </a:p>
        </p:txBody>
      </p:sp>
      <p:sp>
        <p:nvSpPr>
          <p:cNvPr id="202" name="Google Shape;202;p27">
            <a:extLst>
              <a:ext uri="{FF2B5EF4-FFF2-40B4-BE49-F238E27FC236}">
                <a16:creationId xmlns:a16="http://schemas.microsoft.com/office/drawing/2014/main" id="{3E78FC8C-114A-8DBD-0C3A-FB25D07C4E15}"/>
              </a:ext>
            </a:extLst>
          </p:cNvPr>
          <p:cNvSpPr txBox="1">
            <a:spLocks noGrp="1"/>
          </p:cNvSpPr>
          <p:nvPr>
            <p:ph type="title" idx="3"/>
          </p:nvPr>
        </p:nvSpPr>
        <p:spPr>
          <a:xfrm>
            <a:off x="720793" y="1352225"/>
            <a:ext cx="732300" cy="431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chemeClr val="accent4"/>
                </a:solidFill>
              </a:rPr>
              <a:t>03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207" name="Google Shape;207;p27">
            <a:extLst>
              <a:ext uri="{FF2B5EF4-FFF2-40B4-BE49-F238E27FC236}">
                <a16:creationId xmlns:a16="http://schemas.microsoft.com/office/drawing/2014/main" id="{4AAE46B4-6CE8-90C0-4BBF-2B7A345E7BA2}"/>
              </a:ext>
            </a:extLst>
          </p:cNvPr>
          <p:cNvSpPr txBox="1">
            <a:spLocks noGrp="1"/>
          </p:cNvSpPr>
          <p:nvPr>
            <p:ph type="subTitle" idx="8"/>
          </p:nvPr>
        </p:nvSpPr>
        <p:spPr>
          <a:xfrm>
            <a:off x="5130200" y="1134409"/>
            <a:ext cx="2376600" cy="636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Feladatok Rendezése és Keresése:</a:t>
            </a:r>
            <a:endParaRPr dirty="0"/>
          </a:p>
        </p:txBody>
      </p:sp>
      <p:sp>
        <p:nvSpPr>
          <p:cNvPr id="208" name="Google Shape;208;p27">
            <a:extLst>
              <a:ext uri="{FF2B5EF4-FFF2-40B4-BE49-F238E27FC236}">
                <a16:creationId xmlns:a16="http://schemas.microsoft.com/office/drawing/2014/main" id="{68E8054B-C129-5E1F-C80A-E5E2428558E3}"/>
              </a:ext>
            </a:extLst>
          </p:cNvPr>
          <p:cNvSpPr txBox="1">
            <a:spLocks noGrp="1"/>
          </p:cNvSpPr>
          <p:nvPr>
            <p:ph type="title" idx="9"/>
          </p:nvPr>
        </p:nvSpPr>
        <p:spPr>
          <a:xfrm>
            <a:off x="4262807" y="1345575"/>
            <a:ext cx="732300" cy="431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chemeClr val="accent4"/>
                </a:solidFill>
              </a:rPr>
              <a:t>04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212" name="Google Shape;212;p27">
            <a:hlinkClick r:id="rId3" action="ppaction://hlinksldjump"/>
            <a:extLst>
              <a:ext uri="{FF2B5EF4-FFF2-40B4-BE49-F238E27FC236}">
                <a16:creationId xmlns:a16="http://schemas.microsoft.com/office/drawing/2014/main" id="{97CAB29E-098F-1B45-0388-4DAE11B78C34}"/>
              </a:ext>
            </a:extLst>
          </p:cNvPr>
          <p:cNvSpPr txBox="1"/>
          <p:nvPr/>
        </p:nvSpPr>
        <p:spPr>
          <a:xfrm>
            <a:off x="8004450" y="1488072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6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01</a:t>
            </a:r>
            <a:endParaRPr sz="3200" b="1">
              <a:solidFill>
                <a:schemeClr val="accent6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13" name="Google Shape;213;p27">
            <a:hlinkClick r:id="" action="ppaction://noaction"/>
            <a:extLst>
              <a:ext uri="{FF2B5EF4-FFF2-40B4-BE49-F238E27FC236}">
                <a16:creationId xmlns:a16="http://schemas.microsoft.com/office/drawing/2014/main" id="{772EB389-4D26-3244-B76A-FA708D7E5060}"/>
              </a:ext>
            </a:extLst>
          </p:cNvPr>
          <p:cNvSpPr txBox="1"/>
          <p:nvPr/>
        </p:nvSpPr>
        <p:spPr>
          <a:xfrm>
            <a:off x="8004450" y="4079481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04</a:t>
            </a:r>
            <a:endParaRPr sz="3200" b="1">
              <a:solidFill>
                <a:schemeClr val="accen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14" name="Google Shape;214;p27">
            <a:hlinkClick r:id="" action="ppaction://noaction"/>
            <a:extLst>
              <a:ext uri="{FF2B5EF4-FFF2-40B4-BE49-F238E27FC236}">
                <a16:creationId xmlns:a16="http://schemas.microsoft.com/office/drawing/2014/main" id="{D36BD9FE-0874-A64F-25C3-9A5B0CABF8A6}"/>
              </a:ext>
            </a:extLst>
          </p:cNvPr>
          <p:cNvSpPr txBox="1"/>
          <p:nvPr/>
        </p:nvSpPr>
        <p:spPr>
          <a:xfrm>
            <a:off x="8004450" y="3215678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03</a:t>
            </a:r>
            <a:endParaRPr sz="3200" b="1">
              <a:solidFill>
                <a:schemeClr val="accen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15" name="Google Shape;215;p27">
            <a:hlinkClick r:id="" action="ppaction://noaction"/>
            <a:extLst>
              <a:ext uri="{FF2B5EF4-FFF2-40B4-BE49-F238E27FC236}">
                <a16:creationId xmlns:a16="http://schemas.microsoft.com/office/drawing/2014/main" id="{1EC6AA8F-6052-F856-DBC3-BA4D17A43C68}"/>
              </a:ext>
            </a:extLst>
          </p:cNvPr>
          <p:cNvSpPr txBox="1"/>
          <p:nvPr/>
        </p:nvSpPr>
        <p:spPr>
          <a:xfrm>
            <a:off x="8004450" y="2351875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l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02</a:t>
            </a:r>
            <a:endParaRPr sz="3200" b="1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" name="Google Shape;200;p27">
            <a:extLst>
              <a:ext uri="{FF2B5EF4-FFF2-40B4-BE49-F238E27FC236}">
                <a16:creationId xmlns:a16="http://schemas.microsoft.com/office/drawing/2014/main" id="{3958129D-752C-2DE4-30C6-D4013329D416}"/>
              </a:ext>
            </a:extLst>
          </p:cNvPr>
          <p:cNvSpPr txBox="1">
            <a:spLocks/>
          </p:cNvSpPr>
          <p:nvPr/>
        </p:nvSpPr>
        <p:spPr>
          <a:xfrm>
            <a:off x="5130200" y="2182664"/>
            <a:ext cx="2569800" cy="1995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/>
            <a:r>
              <a:rPr lang="hu-H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Az alkalmazás lehetőséget biztosít a feladatok keresésére és rendezésére a teljesítési állapot, fontosság vagy határidő alapján. Ez segít a felhasználóknak abban, hogy gyorsan megtalálják a szükséges információkat, és rendszerezett maradjanak.</a:t>
            </a:r>
            <a:endParaRPr lang="hu-HU" dirty="0"/>
          </a:p>
        </p:txBody>
      </p:sp>
      <p:sp>
        <p:nvSpPr>
          <p:cNvPr id="3" name="Google Shape;751;p43">
            <a:extLst>
              <a:ext uri="{FF2B5EF4-FFF2-40B4-BE49-F238E27FC236}">
                <a16:creationId xmlns:a16="http://schemas.microsoft.com/office/drawing/2014/main" id="{D90F562A-5F41-E1BD-B47D-5CDFEE8519CC}"/>
              </a:ext>
            </a:extLst>
          </p:cNvPr>
          <p:cNvSpPr/>
          <p:nvPr/>
        </p:nvSpPr>
        <p:spPr>
          <a:xfrm>
            <a:off x="8019150" y="2286175"/>
            <a:ext cx="702900" cy="624000"/>
          </a:xfrm>
          <a:prstGeom prst="roundRect">
            <a:avLst>
              <a:gd name="adj" fmla="val 2340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755;p43">
            <a:hlinkClick r:id="rId4" action="ppaction://hlinksldjump"/>
            <a:extLst>
              <a:ext uri="{FF2B5EF4-FFF2-40B4-BE49-F238E27FC236}">
                <a16:creationId xmlns:a16="http://schemas.microsoft.com/office/drawing/2014/main" id="{628B3B43-6637-19C8-6530-EBCF96B206CF}"/>
              </a:ext>
            </a:extLst>
          </p:cNvPr>
          <p:cNvSpPr txBox="1"/>
          <p:nvPr/>
        </p:nvSpPr>
        <p:spPr>
          <a:xfrm>
            <a:off x="8019150" y="2351875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 dirty="0">
                <a:solidFill>
                  <a:schemeClr val="dk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02</a:t>
            </a:r>
            <a:endParaRPr sz="3200" b="1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2209655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43"/>
          <p:cNvSpPr/>
          <p:nvPr/>
        </p:nvSpPr>
        <p:spPr>
          <a:xfrm>
            <a:off x="713225" y="1231850"/>
            <a:ext cx="6714600" cy="5064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dk2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43"/>
          <p:cNvSpPr/>
          <p:nvPr/>
        </p:nvSpPr>
        <p:spPr>
          <a:xfrm>
            <a:off x="8138263" y="641694"/>
            <a:ext cx="464675" cy="465250"/>
          </a:xfrm>
          <a:custGeom>
            <a:avLst/>
            <a:gdLst/>
            <a:ahLst/>
            <a:cxnLst/>
            <a:rect l="l" t="t" r="r" b="b"/>
            <a:pathLst>
              <a:path w="18587" h="18610" extrusionOk="0">
                <a:moveTo>
                  <a:pt x="5307" y="5678"/>
                </a:moveTo>
                <a:lnTo>
                  <a:pt x="5307" y="7115"/>
                </a:lnTo>
                <a:lnTo>
                  <a:pt x="13280" y="7115"/>
                </a:lnTo>
                <a:lnTo>
                  <a:pt x="13280" y="5678"/>
                </a:lnTo>
                <a:close/>
                <a:moveTo>
                  <a:pt x="5307" y="8575"/>
                </a:moveTo>
                <a:lnTo>
                  <a:pt x="5307" y="10035"/>
                </a:lnTo>
                <a:lnTo>
                  <a:pt x="13280" y="10035"/>
                </a:lnTo>
                <a:lnTo>
                  <a:pt x="13280" y="8575"/>
                </a:lnTo>
                <a:close/>
                <a:moveTo>
                  <a:pt x="5307" y="11472"/>
                </a:moveTo>
                <a:lnTo>
                  <a:pt x="5307" y="12932"/>
                </a:lnTo>
                <a:lnTo>
                  <a:pt x="13280" y="12932"/>
                </a:lnTo>
                <a:lnTo>
                  <a:pt x="13280" y="11472"/>
                </a:lnTo>
                <a:close/>
                <a:moveTo>
                  <a:pt x="9294" y="1460"/>
                </a:moveTo>
                <a:cubicBezTo>
                  <a:pt x="13627" y="1460"/>
                  <a:pt x="17127" y="4983"/>
                  <a:pt x="17127" y="9316"/>
                </a:cubicBezTo>
                <a:cubicBezTo>
                  <a:pt x="17127" y="13627"/>
                  <a:pt x="13627" y="17150"/>
                  <a:pt x="9294" y="17150"/>
                </a:cubicBezTo>
                <a:cubicBezTo>
                  <a:pt x="4960" y="17150"/>
                  <a:pt x="1437" y="13627"/>
                  <a:pt x="1437" y="9316"/>
                </a:cubicBezTo>
                <a:cubicBezTo>
                  <a:pt x="1437" y="4983"/>
                  <a:pt x="4960" y="1460"/>
                  <a:pt x="9294" y="1460"/>
                </a:cubicBezTo>
                <a:close/>
                <a:moveTo>
                  <a:pt x="9294" y="0"/>
                </a:moveTo>
                <a:cubicBezTo>
                  <a:pt x="6814" y="0"/>
                  <a:pt x="4473" y="973"/>
                  <a:pt x="2712" y="2735"/>
                </a:cubicBezTo>
                <a:cubicBezTo>
                  <a:pt x="974" y="4496"/>
                  <a:pt x="0" y="6814"/>
                  <a:pt x="0" y="9293"/>
                </a:cubicBezTo>
                <a:cubicBezTo>
                  <a:pt x="0" y="11796"/>
                  <a:pt x="974" y="14114"/>
                  <a:pt x="2712" y="15875"/>
                </a:cubicBezTo>
                <a:cubicBezTo>
                  <a:pt x="4473" y="17636"/>
                  <a:pt x="6814" y="18610"/>
                  <a:pt x="9294" y="18610"/>
                </a:cubicBezTo>
                <a:cubicBezTo>
                  <a:pt x="11773" y="18610"/>
                  <a:pt x="14114" y="17636"/>
                  <a:pt x="15875" y="15875"/>
                </a:cubicBezTo>
                <a:cubicBezTo>
                  <a:pt x="17613" y="14114"/>
                  <a:pt x="18587" y="11796"/>
                  <a:pt x="18587" y="9293"/>
                </a:cubicBezTo>
                <a:cubicBezTo>
                  <a:pt x="18587" y="6814"/>
                  <a:pt x="17613" y="4496"/>
                  <a:pt x="15875" y="2735"/>
                </a:cubicBezTo>
                <a:cubicBezTo>
                  <a:pt x="14114" y="973"/>
                  <a:pt x="11773" y="0"/>
                  <a:pt x="9294" y="0"/>
                </a:cubicBez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747" name="Google Shape;747;p43"/>
          <p:cNvGraphicFramePr/>
          <p:nvPr>
            <p:extLst>
              <p:ext uri="{D42A27DB-BD31-4B8C-83A1-F6EECF244321}">
                <p14:modId xmlns:p14="http://schemas.microsoft.com/office/powerpoint/2010/main" val="784376368"/>
              </p:ext>
            </p:extLst>
          </p:nvPr>
        </p:nvGraphicFramePr>
        <p:xfrm>
          <a:off x="713200" y="1231838"/>
          <a:ext cx="6714525" cy="1600135"/>
        </p:xfrm>
        <a:graphic>
          <a:graphicData uri="http://schemas.openxmlformats.org/drawingml/2006/table">
            <a:tbl>
              <a:tblPr>
                <a:noFill/>
                <a:tableStyleId>{D21B84B1-905F-497D-9B82-5BBA18BE5D6F}</a:tableStyleId>
              </a:tblPr>
              <a:tblGrid>
                <a:gridCol w="2238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8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8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6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400" b="0" i="0" u="none" strike="noStrike" cap="none" dirty="0">
                          <a:solidFill>
                            <a:schemeClr val="accent4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Bejelentkezés és Regisztráció:</a:t>
                      </a:r>
                      <a:endParaRPr sz="2300" b="1" dirty="0">
                        <a:solidFill>
                          <a:schemeClr val="accent4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91425" marB="45700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400" b="0" i="0" u="none" strike="noStrike" cap="none" dirty="0">
                          <a:solidFill>
                            <a:schemeClr val="accent4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Feladatok Kezelése:</a:t>
                      </a:r>
                      <a:endParaRPr sz="2300" b="1" dirty="0">
                        <a:solidFill>
                          <a:schemeClr val="accent4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91425" marB="45700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400" b="0" i="0" u="none" strike="noStrike" cap="none" dirty="0">
                          <a:solidFill>
                            <a:schemeClr val="accent4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Adattárolás:</a:t>
                      </a:r>
                      <a:endParaRPr sz="2300" b="1" dirty="0">
                        <a:solidFill>
                          <a:schemeClr val="accent4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91425" marB="45700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7100">
                <a:tc>
                  <a:txBody>
                    <a:bodyPr/>
                    <a:lstStyle/>
                    <a:p>
                      <a:pPr marL="228600" lvl="0" indent="-203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Didact Gothic"/>
                        <a:buChar char="■"/>
                      </a:pPr>
                      <a:r>
                        <a:rPr lang="fr" strike="sngStrike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Mars est en fait un endroit froid</a:t>
                      </a:r>
                      <a:endParaRPr strike="sngStrike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228600" lvl="0" indent="-203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Didact Gothic"/>
                        <a:buChar char="■"/>
                      </a:pPr>
                      <a:r>
                        <a:rPr lang="fr" strike="sngStrike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Cérès est dans une ceinture d'astéroïdes</a:t>
                      </a:r>
                      <a:endParaRPr strike="sngStrike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28600" lvl="0" indent="-203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5"/>
                        </a:buClr>
                        <a:buSzPts val="1400"/>
                        <a:buFont typeface="Didact Gothic"/>
                        <a:buChar char="■"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Pluton est considérée une planète naine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228600" lvl="0" indent="-203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5"/>
                        </a:buClr>
                        <a:buSzPts val="1400"/>
                        <a:buFont typeface="Didact Gothic"/>
                        <a:buChar char="■"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La Lune est un satellite naturel de la Terre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28600" lvl="0" indent="-203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Didact Gothic"/>
                        <a:buChar char="■"/>
                      </a:pPr>
                      <a:r>
                        <a:rPr lang="fr" dirty="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Le Soleil est une étoile très grande</a:t>
                      </a:r>
                      <a:endParaRPr dirty="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228600" lvl="0" indent="-203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Didact Gothic"/>
                        <a:buChar char="■"/>
                      </a:pPr>
                      <a:r>
                        <a:rPr lang="fr" dirty="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Nous habitons tous dans la Terre</a:t>
                      </a:r>
                      <a:endParaRPr dirty="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48" name="Google Shape;748;p43"/>
          <p:cNvSpPr/>
          <p:nvPr/>
        </p:nvSpPr>
        <p:spPr>
          <a:xfrm>
            <a:off x="713225" y="3043275"/>
            <a:ext cx="6714600" cy="5064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dk2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749" name="Google Shape;749;p43"/>
          <p:cNvGraphicFramePr/>
          <p:nvPr>
            <p:extLst>
              <p:ext uri="{D42A27DB-BD31-4B8C-83A1-F6EECF244321}">
                <p14:modId xmlns:p14="http://schemas.microsoft.com/office/powerpoint/2010/main" val="170254444"/>
              </p:ext>
            </p:extLst>
          </p:nvPr>
        </p:nvGraphicFramePr>
        <p:xfrm>
          <a:off x="713200" y="3043263"/>
          <a:ext cx="6714525" cy="1600135"/>
        </p:xfrm>
        <a:graphic>
          <a:graphicData uri="http://schemas.openxmlformats.org/drawingml/2006/table">
            <a:tbl>
              <a:tblPr>
                <a:noFill/>
                <a:tableStyleId>{D21B84B1-905F-497D-9B82-5BBA18BE5D6F}</a:tableStyleId>
              </a:tblPr>
              <a:tblGrid>
                <a:gridCol w="2238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8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8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6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400" b="0" i="0" u="none" strike="noStrike" cap="none" dirty="0">
                          <a:solidFill>
                            <a:schemeClr val="accent4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Feladatok Rendezése és Keresése:</a:t>
                      </a:r>
                      <a:endParaRPr sz="2300" b="1" dirty="0">
                        <a:solidFill>
                          <a:schemeClr val="accent4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91425" marB="45700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300" b="1">
                          <a:solidFill>
                            <a:schemeClr val="accent4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Vendredi</a:t>
                      </a:r>
                      <a:endParaRPr sz="2300" b="1">
                        <a:solidFill>
                          <a:schemeClr val="accent4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91425" marB="45700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300" b="1">
                          <a:solidFill>
                            <a:schemeClr val="accent4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Samedi</a:t>
                      </a:r>
                      <a:endParaRPr sz="2300" b="1">
                        <a:solidFill>
                          <a:schemeClr val="accent4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91425" marB="45700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7100">
                <a:tc>
                  <a:txBody>
                    <a:bodyPr/>
                    <a:lstStyle/>
                    <a:p>
                      <a:pPr marL="228600" lvl="0" indent="-203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Didact Gothic"/>
                        <a:buChar char="■"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Neptune est très éloignée du Soleil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228600" lvl="0" indent="-203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Didact Gothic"/>
                        <a:buChar char="■"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Mercure est la planète la plus petite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28600" lvl="0" indent="-203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Didact Gothic"/>
                        <a:buChar char="■"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Jupiter est la planète la plus grande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228600" lvl="0" indent="-203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Didact Gothic"/>
                        <a:buChar char="■"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Saturne possède plusieurs anneaux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28600" lvl="0" indent="-203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1400"/>
                        <a:buFont typeface="Didact Gothic"/>
                        <a:buChar char="■"/>
                      </a:pPr>
                      <a:r>
                        <a:rPr lang="fr" dirty="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Vénus est une planète avec un beau nom</a:t>
                      </a:r>
                      <a:endParaRPr dirty="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228600" lvl="0" indent="-203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1400"/>
                        <a:buFont typeface="Didact Gothic"/>
                        <a:buChar char="■"/>
                      </a:pPr>
                      <a:r>
                        <a:rPr lang="fr" dirty="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Uranus est une géante de glace</a:t>
                      </a:r>
                      <a:endParaRPr dirty="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50" name="Google Shape;750;p43"/>
          <p:cNvSpPr txBox="1">
            <a:spLocks noGrp="1"/>
          </p:cNvSpPr>
          <p:nvPr>
            <p:ph type="title"/>
          </p:nvPr>
        </p:nvSpPr>
        <p:spPr>
          <a:xfrm>
            <a:off x="612925" y="539525"/>
            <a:ext cx="68148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 err="1"/>
              <a:t>Az</a:t>
            </a:r>
            <a:r>
              <a:rPr lang="fr" dirty="0"/>
              <a:t> </a:t>
            </a:r>
            <a:r>
              <a:rPr lang="fr" dirty="0" err="1"/>
              <a:t>alkalmazás</a:t>
            </a:r>
            <a:r>
              <a:rPr lang="fr" dirty="0"/>
              <a:t> </a:t>
            </a:r>
            <a:r>
              <a:rPr lang="fr" dirty="0" err="1"/>
              <a:t>használata</a:t>
            </a:r>
            <a:endParaRPr dirty="0"/>
          </a:p>
        </p:txBody>
      </p:sp>
      <p:sp>
        <p:nvSpPr>
          <p:cNvPr id="752" name="Google Shape;752;p43">
            <a:hlinkClick r:id="rId3" action="ppaction://hlinksldjump"/>
          </p:cNvPr>
          <p:cNvSpPr txBox="1"/>
          <p:nvPr/>
        </p:nvSpPr>
        <p:spPr>
          <a:xfrm>
            <a:off x="8004450" y="1488072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6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01</a:t>
            </a:r>
            <a:endParaRPr sz="3200" b="1">
              <a:solidFill>
                <a:schemeClr val="accent6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753" name="Google Shape;753;p43">
            <a:hlinkClick r:id="" action="ppaction://noaction"/>
          </p:cNvPr>
          <p:cNvSpPr txBox="1"/>
          <p:nvPr/>
        </p:nvSpPr>
        <p:spPr>
          <a:xfrm>
            <a:off x="8004450" y="4079481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04</a:t>
            </a:r>
            <a:endParaRPr sz="3200" b="1">
              <a:solidFill>
                <a:schemeClr val="accen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754" name="Google Shape;754;p43">
            <a:hlinkClick r:id="" action="ppaction://noaction"/>
          </p:cNvPr>
          <p:cNvSpPr txBox="1"/>
          <p:nvPr/>
        </p:nvSpPr>
        <p:spPr>
          <a:xfrm>
            <a:off x="8004450" y="3215678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 dirty="0">
                <a:solidFill>
                  <a:schemeClr val="accent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03</a:t>
            </a:r>
            <a:endParaRPr sz="3200" b="1" dirty="0">
              <a:solidFill>
                <a:schemeClr val="accen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755" name="Google Shape;755;p43">
            <a:hlinkClick r:id="rId3" action="ppaction://hlinksldjump"/>
          </p:cNvPr>
          <p:cNvSpPr txBox="1"/>
          <p:nvPr/>
        </p:nvSpPr>
        <p:spPr>
          <a:xfrm>
            <a:off x="8004450" y="2351875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 dirty="0">
                <a:solidFill>
                  <a:schemeClr val="dk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02</a:t>
            </a:r>
            <a:endParaRPr sz="3200" b="1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" name="Google Shape;1372;p54">
            <a:extLst>
              <a:ext uri="{FF2B5EF4-FFF2-40B4-BE49-F238E27FC236}">
                <a16:creationId xmlns:a16="http://schemas.microsoft.com/office/drawing/2014/main" id="{FB6604C6-67CB-47A3-ADE1-D41AE1A6FF97}"/>
              </a:ext>
            </a:extLst>
          </p:cNvPr>
          <p:cNvSpPr/>
          <p:nvPr/>
        </p:nvSpPr>
        <p:spPr>
          <a:xfrm>
            <a:off x="8019150" y="3149975"/>
            <a:ext cx="702900" cy="624000"/>
          </a:xfrm>
          <a:prstGeom prst="roundRect">
            <a:avLst>
              <a:gd name="adj" fmla="val 23409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327;p53">
            <a:hlinkClick r:id="" action="ppaction://noaction"/>
            <a:extLst>
              <a:ext uri="{FF2B5EF4-FFF2-40B4-BE49-F238E27FC236}">
                <a16:creationId xmlns:a16="http://schemas.microsoft.com/office/drawing/2014/main" id="{62C19284-CD06-EBF2-BC36-1B09C2AB1D56}"/>
              </a:ext>
            </a:extLst>
          </p:cNvPr>
          <p:cNvSpPr txBox="1"/>
          <p:nvPr/>
        </p:nvSpPr>
        <p:spPr>
          <a:xfrm>
            <a:off x="8004350" y="3215678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 dirty="0">
                <a:solidFill>
                  <a:schemeClr val="dk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03</a:t>
            </a:r>
            <a:endParaRPr sz="3200" b="1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" name="Google Shape;188;p26">
            <a:hlinkClick r:id="" action="ppaction://noaction"/>
            <a:extLst>
              <a:ext uri="{FF2B5EF4-FFF2-40B4-BE49-F238E27FC236}">
                <a16:creationId xmlns:a16="http://schemas.microsoft.com/office/drawing/2014/main" id="{98DCEF76-EC53-9D49-6059-A50044A1DA7E}"/>
              </a:ext>
            </a:extLst>
          </p:cNvPr>
          <p:cNvSpPr txBox="1"/>
          <p:nvPr/>
        </p:nvSpPr>
        <p:spPr>
          <a:xfrm>
            <a:off x="7989750" y="2283101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 dirty="0">
                <a:solidFill>
                  <a:schemeClr val="l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02</a:t>
            </a:r>
            <a:endParaRPr sz="3200" b="1" dirty="0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>
          <a:extLst>
            <a:ext uri="{FF2B5EF4-FFF2-40B4-BE49-F238E27FC236}">
              <a16:creationId xmlns:a16="http://schemas.microsoft.com/office/drawing/2014/main" id="{4D6836D5-D0F6-CA3C-5534-978F9C4D37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>
            <a:extLst>
              <a:ext uri="{FF2B5EF4-FFF2-40B4-BE49-F238E27FC236}">
                <a16:creationId xmlns:a16="http://schemas.microsoft.com/office/drawing/2014/main" id="{EAD92E09-EBAD-3AB6-3228-A251DA232310}"/>
              </a:ext>
            </a:extLst>
          </p:cNvPr>
          <p:cNvSpPr/>
          <p:nvPr/>
        </p:nvSpPr>
        <p:spPr>
          <a:xfrm rot="-5400000">
            <a:off x="1361800" y="1420956"/>
            <a:ext cx="1977523" cy="3339526"/>
          </a:xfrm>
          <a:prstGeom prst="round2SameRect">
            <a:avLst>
              <a:gd name="adj1" fmla="val 8858"/>
              <a:gd name="adj2" fmla="val 0"/>
            </a:avLst>
          </a:prstGeom>
          <a:gradFill>
            <a:gsLst>
              <a:gs pos="0">
                <a:schemeClr val="dk2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6">
            <a:extLst>
              <a:ext uri="{FF2B5EF4-FFF2-40B4-BE49-F238E27FC236}">
                <a16:creationId xmlns:a16="http://schemas.microsoft.com/office/drawing/2014/main" id="{3274FD22-53C1-9BCD-CF76-68F802D36480}"/>
              </a:ext>
            </a:extLst>
          </p:cNvPr>
          <p:cNvSpPr txBox="1"/>
          <p:nvPr/>
        </p:nvSpPr>
        <p:spPr>
          <a:xfrm>
            <a:off x="600025" y="1242083"/>
            <a:ext cx="6840600" cy="506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83" name="Google Shape;183;p26">
            <a:extLst>
              <a:ext uri="{FF2B5EF4-FFF2-40B4-BE49-F238E27FC236}">
                <a16:creationId xmlns:a16="http://schemas.microsoft.com/office/drawing/2014/main" id="{690D8B22-55A5-F662-0AA5-F1F26B5E4788}"/>
              </a:ext>
            </a:extLst>
          </p:cNvPr>
          <p:cNvSpPr/>
          <p:nvPr/>
        </p:nvSpPr>
        <p:spPr>
          <a:xfrm>
            <a:off x="8138263" y="651619"/>
            <a:ext cx="464675" cy="465250"/>
          </a:xfrm>
          <a:custGeom>
            <a:avLst/>
            <a:gdLst/>
            <a:ahLst/>
            <a:cxnLst/>
            <a:rect l="l" t="t" r="r" b="b"/>
            <a:pathLst>
              <a:path w="18587" h="18610" extrusionOk="0">
                <a:moveTo>
                  <a:pt x="5307" y="5678"/>
                </a:moveTo>
                <a:lnTo>
                  <a:pt x="5307" y="7115"/>
                </a:lnTo>
                <a:lnTo>
                  <a:pt x="13280" y="7115"/>
                </a:lnTo>
                <a:lnTo>
                  <a:pt x="13280" y="5678"/>
                </a:lnTo>
                <a:close/>
                <a:moveTo>
                  <a:pt x="5307" y="8575"/>
                </a:moveTo>
                <a:lnTo>
                  <a:pt x="5307" y="10035"/>
                </a:lnTo>
                <a:lnTo>
                  <a:pt x="13280" y="10035"/>
                </a:lnTo>
                <a:lnTo>
                  <a:pt x="13280" y="8575"/>
                </a:lnTo>
                <a:close/>
                <a:moveTo>
                  <a:pt x="5307" y="11472"/>
                </a:moveTo>
                <a:lnTo>
                  <a:pt x="5307" y="12932"/>
                </a:lnTo>
                <a:lnTo>
                  <a:pt x="13280" y="12932"/>
                </a:lnTo>
                <a:lnTo>
                  <a:pt x="13280" y="11472"/>
                </a:lnTo>
                <a:close/>
                <a:moveTo>
                  <a:pt x="9294" y="1460"/>
                </a:moveTo>
                <a:cubicBezTo>
                  <a:pt x="13627" y="1460"/>
                  <a:pt x="17127" y="4983"/>
                  <a:pt x="17127" y="9316"/>
                </a:cubicBezTo>
                <a:cubicBezTo>
                  <a:pt x="17127" y="13627"/>
                  <a:pt x="13627" y="17150"/>
                  <a:pt x="9294" y="17150"/>
                </a:cubicBezTo>
                <a:cubicBezTo>
                  <a:pt x="4960" y="17150"/>
                  <a:pt x="1437" y="13627"/>
                  <a:pt x="1437" y="9316"/>
                </a:cubicBezTo>
                <a:cubicBezTo>
                  <a:pt x="1437" y="4983"/>
                  <a:pt x="4960" y="1460"/>
                  <a:pt x="9294" y="1460"/>
                </a:cubicBezTo>
                <a:close/>
                <a:moveTo>
                  <a:pt x="9294" y="0"/>
                </a:moveTo>
                <a:cubicBezTo>
                  <a:pt x="6814" y="0"/>
                  <a:pt x="4473" y="973"/>
                  <a:pt x="2712" y="2735"/>
                </a:cubicBezTo>
                <a:cubicBezTo>
                  <a:pt x="974" y="4496"/>
                  <a:pt x="0" y="6814"/>
                  <a:pt x="0" y="9293"/>
                </a:cubicBezTo>
                <a:cubicBezTo>
                  <a:pt x="0" y="11796"/>
                  <a:pt x="974" y="14114"/>
                  <a:pt x="2712" y="15875"/>
                </a:cubicBezTo>
                <a:cubicBezTo>
                  <a:pt x="4473" y="17636"/>
                  <a:pt x="6814" y="18610"/>
                  <a:pt x="9294" y="18610"/>
                </a:cubicBezTo>
                <a:cubicBezTo>
                  <a:pt x="11773" y="18610"/>
                  <a:pt x="14114" y="17636"/>
                  <a:pt x="15875" y="15875"/>
                </a:cubicBezTo>
                <a:cubicBezTo>
                  <a:pt x="17613" y="14114"/>
                  <a:pt x="18587" y="11796"/>
                  <a:pt x="18587" y="9293"/>
                </a:cubicBezTo>
                <a:cubicBezTo>
                  <a:pt x="18587" y="6814"/>
                  <a:pt x="17613" y="4496"/>
                  <a:pt x="15875" y="2735"/>
                </a:cubicBezTo>
                <a:cubicBezTo>
                  <a:pt x="14114" y="973"/>
                  <a:pt x="11773" y="0"/>
                  <a:pt x="9294" y="0"/>
                </a:cubicBez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6">
            <a:extLst>
              <a:ext uri="{FF2B5EF4-FFF2-40B4-BE49-F238E27FC236}">
                <a16:creationId xmlns:a16="http://schemas.microsoft.com/office/drawing/2014/main" id="{BD620FF4-0288-6415-EFA4-4EEFE4E878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2925" y="539525"/>
            <a:ext cx="68148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 err="1"/>
              <a:t>Összefoglaló</a:t>
            </a:r>
            <a:endParaRPr dirty="0"/>
          </a:p>
        </p:txBody>
      </p:sp>
      <p:sp>
        <p:nvSpPr>
          <p:cNvPr id="185" name="Google Shape;185;p26">
            <a:hlinkClick r:id="rId3" action="ppaction://hlinksldjump"/>
            <a:extLst>
              <a:ext uri="{FF2B5EF4-FFF2-40B4-BE49-F238E27FC236}">
                <a16:creationId xmlns:a16="http://schemas.microsoft.com/office/drawing/2014/main" id="{B3D8F186-9F05-D404-7EA3-8480DEC7F100}"/>
              </a:ext>
            </a:extLst>
          </p:cNvPr>
          <p:cNvSpPr txBox="1"/>
          <p:nvPr/>
        </p:nvSpPr>
        <p:spPr>
          <a:xfrm>
            <a:off x="8004450" y="1488072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6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01</a:t>
            </a:r>
            <a:endParaRPr sz="3200" b="1">
              <a:solidFill>
                <a:schemeClr val="accent6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86" name="Google Shape;186;p26">
            <a:hlinkClick r:id="" action="ppaction://noaction"/>
            <a:extLst>
              <a:ext uri="{FF2B5EF4-FFF2-40B4-BE49-F238E27FC236}">
                <a16:creationId xmlns:a16="http://schemas.microsoft.com/office/drawing/2014/main" id="{54FDEA34-A8F0-7922-8887-6FF5A5945ADF}"/>
              </a:ext>
            </a:extLst>
          </p:cNvPr>
          <p:cNvSpPr txBox="1"/>
          <p:nvPr/>
        </p:nvSpPr>
        <p:spPr>
          <a:xfrm>
            <a:off x="8004450" y="4079481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04</a:t>
            </a:r>
            <a:endParaRPr sz="3200" b="1">
              <a:solidFill>
                <a:schemeClr val="accen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87" name="Google Shape;187;p26">
            <a:hlinkClick r:id="" action="ppaction://noaction"/>
            <a:extLst>
              <a:ext uri="{FF2B5EF4-FFF2-40B4-BE49-F238E27FC236}">
                <a16:creationId xmlns:a16="http://schemas.microsoft.com/office/drawing/2014/main" id="{920C6A6E-E83D-CFC2-98A8-9C86AA742FA1}"/>
              </a:ext>
            </a:extLst>
          </p:cNvPr>
          <p:cNvSpPr txBox="1"/>
          <p:nvPr/>
        </p:nvSpPr>
        <p:spPr>
          <a:xfrm>
            <a:off x="8004450" y="3215678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03</a:t>
            </a:r>
            <a:endParaRPr sz="3200" b="1">
              <a:solidFill>
                <a:schemeClr val="accen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88" name="Google Shape;188;p26">
            <a:hlinkClick r:id="" action="ppaction://noaction"/>
            <a:extLst>
              <a:ext uri="{FF2B5EF4-FFF2-40B4-BE49-F238E27FC236}">
                <a16:creationId xmlns:a16="http://schemas.microsoft.com/office/drawing/2014/main" id="{375FD19F-35DF-804A-817D-7E9494B00A74}"/>
              </a:ext>
            </a:extLst>
          </p:cNvPr>
          <p:cNvSpPr txBox="1"/>
          <p:nvPr/>
        </p:nvSpPr>
        <p:spPr>
          <a:xfrm>
            <a:off x="8004450" y="2351875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 dirty="0">
                <a:solidFill>
                  <a:schemeClr val="l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02</a:t>
            </a:r>
            <a:endParaRPr sz="3200" b="1" dirty="0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" name="Google Shape;230;p28">
            <a:hlinkClick r:id="rId3" action="ppaction://hlinksldjump"/>
            <a:extLst>
              <a:ext uri="{FF2B5EF4-FFF2-40B4-BE49-F238E27FC236}">
                <a16:creationId xmlns:a16="http://schemas.microsoft.com/office/drawing/2014/main" id="{A6663600-4821-1FC9-E4AF-AA897C6CBAF4}"/>
              </a:ext>
            </a:extLst>
          </p:cNvPr>
          <p:cNvSpPr txBox="1"/>
          <p:nvPr/>
        </p:nvSpPr>
        <p:spPr>
          <a:xfrm>
            <a:off x="8019150" y="1479415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 dirty="0">
                <a:solidFill>
                  <a:schemeClr val="dk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</a:t>
            </a:r>
            <a:endParaRPr sz="3200" b="1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" name="Google Shape;1485;p59">
            <a:extLst>
              <a:ext uri="{FF2B5EF4-FFF2-40B4-BE49-F238E27FC236}">
                <a16:creationId xmlns:a16="http://schemas.microsoft.com/office/drawing/2014/main" id="{19A08595-C721-9622-CF25-4E3286BDDA8B}"/>
              </a:ext>
            </a:extLst>
          </p:cNvPr>
          <p:cNvSpPr/>
          <p:nvPr/>
        </p:nvSpPr>
        <p:spPr>
          <a:xfrm>
            <a:off x="8019150" y="4013775"/>
            <a:ext cx="702900" cy="624000"/>
          </a:xfrm>
          <a:prstGeom prst="roundRect">
            <a:avLst>
              <a:gd name="adj" fmla="val 23409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1487;p59">
            <a:hlinkClick r:id="" action="ppaction://noaction"/>
            <a:extLst>
              <a:ext uri="{FF2B5EF4-FFF2-40B4-BE49-F238E27FC236}">
                <a16:creationId xmlns:a16="http://schemas.microsoft.com/office/drawing/2014/main" id="{2725CAFF-50AC-59C4-5637-AAED976609D7}"/>
              </a:ext>
            </a:extLst>
          </p:cNvPr>
          <p:cNvSpPr txBox="1"/>
          <p:nvPr/>
        </p:nvSpPr>
        <p:spPr>
          <a:xfrm>
            <a:off x="8004450" y="4079475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 dirty="0">
                <a:solidFill>
                  <a:schemeClr val="dk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04</a:t>
            </a:r>
            <a:endParaRPr sz="3200" b="1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2568305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p60"/>
          <p:cNvSpPr txBox="1"/>
          <p:nvPr/>
        </p:nvSpPr>
        <p:spPr>
          <a:xfrm>
            <a:off x="1028700" y="539500"/>
            <a:ext cx="45858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500" dirty="0">
                <a:solidFill>
                  <a:schemeClr val="accent3"/>
                </a:solidFill>
                <a:latin typeface="Questrial"/>
                <a:ea typeface="Questrial"/>
                <a:cs typeface="Questrial"/>
                <a:sym typeface="Questrial"/>
              </a:rPr>
              <a:t>2024.09 – év kezdő projekt</a:t>
            </a:r>
          </a:p>
        </p:txBody>
      </p:sp>
      <p:sp>
        <p:nvSpPr>
          <p:cNvPr id="1495" name="Google Shape;1495;p60"/>
          <p:cNvSpPr txBox="1"/>
          <p:nvPr/>
        </p:nvSpPr>
        <p:spPr>
          <a:xfrm>
            <a:off x="8004450" y="1488072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6"/>
                </a:solidFill>
                <a:latin typeface="Questrial"/>
                <a:ea typeface="Questrial"/>
                <a:cs typeface="Questrial"/>
                <a:sym typeface="Questrial"/>
              </a:rPr>
              <a:t>01</a:t>
            </a:r>
            <a:endParaRPr sz="3200" b="1">
              <a:solidFill>
                <a:schemeClr val="accent6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496" name="Google Shape;1496;p60"/>
          <p:cNvSpPr/>
          <p:nvPr/>
        </p:nvSpPr>
        <p:spPr>
          <a:xfrm>
            <a:off x="8138263" y="651619"/>
            <a:ext cx="464675" cy="465250"/>
          </a:xfrm>
          <a:custGeom>
            <a:avLst/>
            <a:gdLst/>
            <a:ahLst/>
            <a:cxnLst/>
            <a:rect l="l" t="t" r="r" b="b"/>
            <a:pathLst>
              <a:path w="18587" h="18610" extrusionOk="0">
                <a:moveTo>
                  <a:pt x="5307" y="5678"/>
                </a:moveTo>
                <a:lnTo>
                  <a:pt x="5307" y="7115"/>
                </a:lnTo>
                <a:lnTo>
                  <a:pt x="13280" y="7115"/>
                </a:lnTo>
                <a:lnTo>
                  <a:pt x="13280" y="5678"/>
                </a:lnTo>
                <a:close/>
                <a:moveTo>
                  <a:pt x="5307" y="8575"/>
                </a:moveTo>
                <a:lnTo>
                  <a:pt x="5307" y="10035"/>
                </a:lnTo>
                <a:lnTo>
                  <a:pt x="13280" y="10035"/>
                </a:lnTo>
                <a:lnTo>
                  <a:pt x="13280" y="8575"/>
                </a:lnTo>
                <a:close/>
                <a:moveTo>
                  <a:pt x="5307" y="11472"/>
                </a:moveTo>
                <a:lnTo>
                  <a:pt x="5307" y="12932"/>
                </a:lnTo>
                <a:lnTo>
                  <a:pt x="13280" y="12932"/>
                </a:lnTo>
                <a:lnTo>
                  <a:pt x="13280" y="11472"/>
                </a:lnTo>
                <a:close/>
                <a:moveTo>
                  <a:pt x="9294" y="1460"/>
                </a:moveTo>
                <a:cubicBezTo>
                  <a:pt x="13627" y="1460"/>
                  <a:pt x="17127" y="4983"/>
                  <a:pt x="17127" y="9316"/>
                </a:cubicBezTo>
                <a:cubicBezTo>
                  <a:pt x="17127" y="13627"/>
                  <a:pt x="13627" y="17150"/>
                  <a:pt x="9294" y="17150"/>
                </a:cubicBezTo>
                <a:cubicBezTo>
                  <a:pt x="4960" y="17150"/>
                  <a:pt x="1437" y="13627"/>
                  <a:pt x="1437" y="9316"/>
                </a:cubicBezTo>
                <a:cubicBezTo>
                  <a:pt x="1437" y="4983"/>
                  <a:pt x="4960" y="1460"/>
                  <a:pt x="9294" y="1460"/>
                </a:cubicBezTo>
                <a:close/>
                <a:moveTo>
                  <a:pt x="9294" y="0"/>
                </a:moveTo>
                <a:cubicBezTo>
                  <a:pt x="6814" y="0"/>
                  <a:pt x="4473" y="973"/>
                  <a:pt x="2712" y="2735"/>
                </a:cubicBezTo>
                <a:cubicBezTo>
                  <a:pt x="974" y="4496"/>
                  <a:pt x="0" y="6814"/>
                  <a:pt x="0" y="9293"/>
                </a:cubicBezTo>
                <a:cubicBezTo>
                  <a:pt x="0" y="11796"/>
                  <a:pt x="974" y="14114"/>
                  <a:pt x="2712" y="15875"/>
                </a:cubicBezTo>
                <a:cubicBezTo>
                  <a:pt x="4473" y="17636"/>
                  <a:pt x="6814" y="18610"/>
                  <a:pt x="9294" y="18610"/>
                </a:cubicBezTo>
                <a:cubicBezTo>
                  <a:pt x="11773" y="18610"/>
                  <a:pt x="14114" y="17636"/>
                  <a:pt x="15875" y="15875"/>
                </a:cubicBezTo>
                <a:cubicBezTo>
                  <a:pt x="17613" y="14114"/>
                  <a:pt x="18587" y="11796"/>
                  <a:pt x="18587" y="9293"/>
                </a:cubicBezTo>
                <a:cubicBezTo>
                  <a:pt x="18587" y="6814"/>
                  <a:pt x="17613" y="4496"/>
                  <a:pt x="15875" y="2735"/>
                </a:cubicBezTo>
                <a:cubicBezTo>
                  <a:pt x="14114" y="973"/>
                  <a:pt x="11773" y="0"/>
                  <a:pt x="9294" y="0"/>
                </a:cubicBez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7" name="Google Shape;1497;p60"/>
          <p:cNvSpPr txBox="1"/>
          <p:nvPr/>
        </p:nvSpPr>
        <p:spPr>
          <a:xfrm>
            <a:off x="8004450" y="4079481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rPr>
              <a:t>04</a:t>
            </a:r>
            <a:endParaRPr sz="3200" b="1">
              <a:solidFill>
                <a:schemeClr val="accen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498" name="Google Shape;1498;p60"/>
          <p:cNvSpPr txBox="1"/>
          <p:nvPr/>
        </p:nvSpPr>
        <p:spPr>
          <a:xfrm>
            <a:off x="8004450" y="3215678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03</a:t>
            </a:r>
            <a:endParaRPr sz="3200" b="1">
              <a:solidFill>
                <a:schemeClr val="accen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499" name="Google Shape;1499;p60"/>
          <p:cNvSpPr txBox="1"/>
          <p:nvPr/>
        </p:nvSpPr>
        <p:spPr>
          <a:xfrm>
            <a:off x="8004450" y="2351875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02</a:t>
            </a:r>
            <a:endParaRPr sz="3200" b="1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cxnSp>
        <p:nvCxnSpPr>
          <p:cNvPr id="1500" name="Google Shape;1500;p60"/>
          <p:cNvCxnSpPr/>
          <p:nvPr/>
        </p:nvCxnSpPr>
        <p:spPr>
          <a:xfrm>
            <a:off x="978825" y="789025"/>
            <a:ext cx="62202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05" name="Google Shape;1505;p60"/>
          <p:cNvSpPr txBox="1">
            <a:spLocks noGrp="1"/>
          </p:cNvSpPr>
          <p:nvPr>
            <p:ph type="title"/>
          </p:nvPr>
        </p:nvSpPr>
        <p:spPr>
          <a:xfrm>
            <a:off x="891222" y="1180775"/>
            <a:ext cx="5760144" cy="2357943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Köszönöm a figyelmet!</a:t>
            </a:r>
            <a:endParaRPr dirty="0"/>
          </a:p>
        </p:txBody>
      </p:sp>
      <p:grpSp>
        <p:nvGrpSpPr>
          <p:cNvPr id="1509" name="Google Shape;1509;p60"/>
          <p:cNvGrpSpPr/>
          <p:nvPr/>
        </p:nvGrpSpPr>
        <p:grpSpPr>
          <a:xfrm>
            <a:off x="1759361" y="2092449"/>
            <a:ext cx="329190" cy="329199"/>
            <a:chOff x="812101" y="2571761"/>
            <a:chExt cx="417066" cy="417024"/>
          </a:xfrm>
        </p:grpSpPr>
        <p:sp>
          <p:nvSpPr>
            <p:cNvPr id="1510" name="Google Shape;1510;p60"/>
            <p:cNvSpPr/>
            <p:nvPr/>
          </p:nvSpPr>
          <p:spPr>
            <a:xfrm>
              <a:off x="935084" y="2694744"/>
              <a:ext cx="171071" cy="171071"/>
            </a:xfrm>
            <a:custGeom>
              <a:avLst/>
              <a:gdLst/>
              <a:ahLst/>
              <a:cxnLst/>
              <a:rect l="l" t="t" r="r" b="b"/>
              <a:pathLst>
                <a:path w="8197" h="8197" extrusionOk="0">
                  <a:moveTo>
                    <a:pt x="4099" y="1171"/>
                  </a:moveTo>
                  <a:cubicBezTo>
                    <a:pt x="5712" y="1171"/>
                    <a:pt x="7027" y="2484"/>
                    <a:pt x="7027" y="4097"/>
                  </a:cubicBezTo>
                  <a:cubicBezTo>
                    <a:pt x="7027" y="5712"/>
                    <a:pt x="5712" y="7025"/>
                    <a:pt x="4099" y="7025"/>
                  </a:cubicBezTo>
                  <a:cubicBezTo>
                    <a:pt x="2486" y="7025"/>
                    <a:pt x="1171" y="5712"/>
                    <a:pt x="1171" y="4097"/>
                  </a:cubicBezTo>
                  <a:cubicBezTo>
                    <a:pt x="1171" y="2484"/>
                    <a:pt x="2486" y="1171"/>
                    <a:pt x="4099" y="1171"/>
                  </a:cubicBezTo>
                  <a:close/>
                  <a:moveTo>
                    <a:pt x="4099" y="0"/>
                  </a:moveTo>
                  <a:cubicBezTo>
                    <a:pt x="1840" y="0"/>
                    <a:pt x="0" y="1838"/>
                    <a:pt x="0" y="4097"/>
                  </a:cubicBezTo>
                  <a:cubicBezTo>
                    <a:pt x="0" y="6358"/>
                    <a:pt x="1840" y="8196"/>
                    <a:pt x="4099" y="8196"/>
                  </a:cubicBezTo>
                  <a:cubicBezTo>
                    <a:pt x="6358" y="8196"/>
                    <a:pt x="8196" y="6358"/>
                    <a:pt x="8196" y="4097"/>
                  </a:cubicBezTo>
                  <a:cubicBezTo>
                    <a:pt x="8196" y="1838"/>
                    <a:pt x="6358" y="0"/>
                    <a:pt x="40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60"/>
            <p:cNvSpPr/>
            <p:nvPr/>
          </p:nvSpPr>
          <p:spPr>
            <a:xfrm>
              <a:off x="860977" y="2620616"/>
              <a:ext cx="319311" cy="319290"/>
            </a:xfrm>
            <a:custGeom>
              <a:avLst/>
              <a:gdLst/>
              <a:ahLst/>
              <a:cxnLst/>
              <a:rect l="l" t="t" r="r" b="b"/>
              <a:pathLst>
                <a:path w="15300" h="15299" extrusionOk="0">
                  <a:moveTo>
                    <a:pt x="12333" y="1171"/>
                  </a:moveTo>
                  <a:cubicBezTo>
                    <a:pt x="13306" y="1171"/>
                    <a:pt x="14128" y="1994"/>
                    <a:pt x="14128" y="2967"/>
                  </a:cubicBezTo>
                  <a:lnTo>
                    <a:pt x="14128" y="12334"/>
                  </a:lnTo>
                  <a:cubicBezTo>
                    <a:pt x="14128" y="13307"/>
                    <a:pt x="13306" y="14129"/>
                    <a:pt x="12333" y="14129"/>
                  </a:cubicBezTo>
                  <a:lnTo>
                    <a:pt x="2968" y="14129"/>
                  </a:lnTo>
                  <a:cubicBezTo>
                    <a:pt x="1993" y="14129"/>
                    <a:pt x="1172" y="13307"/>
                    <a:pt x="1172" y="12334"/>
                  </a:cubicBezTo>
                  <a:lnTo>
                    <a:pt x="1172" y="2967"/>
                  </a:lnTo>
                  <a:cubicBezTo>
                    <a:pt x="1172" y="1994"/>
                    <a:pt x="1993" y="1171"/>
                    <a:pt x="2968" y="1171"/>
                  </a:cubicBezTo>
                  <a:close/>
                  <a:moveTo>
                    <a:pt x="2968" y="0"/>
                  </a:moveTo>
                  <a:cubicBezTo>
                    <a:pt x="1351" y="0"/>
                    <a:pt x="1" y="1346"/>
                    <a:pt x="1" y="2967"/>
                  </a:cubicBezTo>
                  <a:lnTo>
                    <a:pt x="1" y="12334"/>
                  </a:lnTo>
                  <a:cubicBezTo>
                    <a:pt x="1" y="13952"/>
                    <a:pt x="1349" y="15299"/>
                    <a:pt x="2968" y="15299"/>
                  </a:cubicBezTo>
                  <a:lnTo>
                    <a:pt x="12333" y="15299"/>
                  </a:lnTo>
                  <a:cubicBezTo>
                    <a:pt x="13953" y="15299"/>
                    <a:pt x="15299" y="13951"/>
                    <a:pt x="15299" y="12334"/>
                  </a:cubicBezTo>
                  <a:lnTo>
                    <a:pt x="15299" y="2967"/>
                  </a:lnTo>
                  <a:cubicBezTo>
                    <a:pt x="15299" y="1345"/>
                    <a:pt x="13948" y="0"/>
                    <a:pt x="123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60"/>
            <p:cNvSpPr/>
            <p:nvPr/>
          </p:nvSpPr>
          <p:spPr>
            <a:xfrm>
              <a:off x="812101" y="2571761"/>
              <a:ext cx="417066" cy="417024"/>
            </a:xfrm>
            <a:custGeom>
              <a:avLst/>
              <a:gdLst/>
              <a:ahLst/>
              <a:cxnLst/>
              <a:rect l="l" t="t" r="r" b="b"/>
              <a:pathLst>
                <a:path w="19984" h="19982" extrusionOk="0">
                  <a:moveTo>
                    <a:pt x="17056" y="1172"/>
                  </a:moveTo>
                  <a:cubicBezTo>
                    <a:pt x="18025" y="1172"/>
                    <a:pt x="18812" y="1959"/>
                    <a:pt x="18812" y="2927"/>
                  </a:cubicBezTo>
                  <a:lnTo>
                    <a:pt x="18812" y="17056"/>
                  </a:lnTo>
                  <a:cubicBezTo>
                    <a:pt x="18812" y="18023"/>
                    <a:pt x="18025" y="18811"/>
                    <a:pt x="17056" y="18811"/>
                  </a:cubicBezTo>
                  <a:lnTo>
                    <a:pt x="2928" y="18811"/>
                  </a:lnTo>
                  <a:cubicBezTo>
                    <a:pt x="1961" y="18811"/>
                    <a:pt x="1172" y="18023"/>
                    <a:pt x="1172" y="17056"/>
                  </a:cubicBezTo>
                  <a:lnTo>
                    <a:pt x="1172" y="2927"/>
                  </a:lnTo>
                  <a:cubicBezTo>
                    <a:pt x="1172" y="1959"/>
                    <a:pt x="1961" y="1172"/>
                    <a:pt x="2928" y="1172"/>
                  </a:cubicBezTo>
                  <a:close/>
                  <a:moveTo>
                    <a:pt x="2928" y="1"/>
                  </a:moveTo>
                  <a:cubicBezTo>
                    <a:pt x="1313" y="1"/>
                    <a:pt x="1" y="1313"/>
                    <a:pt x="1" y="2927"/>
                  </a:cubicBezTo>
                  <a:lnTo>
                    <a:pt x="1" y="17056"/>
                  </a:lnTo>
                  <a:cubicBezTo>
                    <a:pt x="1" y="18669"/>
                    <a:pt x="1313" y="19982"/>
                    <a:pt x="2928" y="19982"/>
                  </a:cubicBezTo>
                  <a:lnTo>
                    <a:pt x="17056" y="19982"/>
                  </a:lnTo>
                  <a:cubicBezTo>
                    <a:pt x="18669" y="19982"/>
                    <a:pt x="19984" y="18669"/>
                    <a:pt x="19984" y="17056"/>
                  </a:cubicBezTo>
                  <a:lnTo>
                    <a:pt x="19984" y="2927"/>
                  </a:lnTo>
                  <a:cubicBezTo>
                    <a:pt x="19984" y="1313"/>
                    <a:pt x="18669" y="1"/>
                    <a:pt x="170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60"/>
            <p:cNvSpPr/>
            <p:nvPr/>
          </p:nvSpPr>
          <p:spPr>
            <a:xfrm>
              <a:off x="1081712" y="2670306"/>
              <a:ext cx="48878" cy="48898"/>
            </a:xfrm>
            <a:custGeom>
              <a:avLst/>
              <a:gdLst/>
              <a:ahLst/>
              <a:cxnLst/>
              <a:rect l="l" t="t" r="r" b="b"/>
              <a:pathLst>
                <a:path w="2342" h="2343" extrusionOk="0">
                  <a:moveTo>
                    <a:pt x="1170" y="0"/>
                  </a:moveTo>
                  <a:cubicBezTo>
                    <a:pt x="524" y="0"/>
                    <a:pt x="1" y="526"/>
                    <a:pt x="1" y="1171"/>
                  </a:cubicBezTo>
                  <a:cubicBezTo>
                    <a:pt x="1" y="1817"/>
                    <a:pt x="524" y="2342"/>
                    <a:pt x="1170" y="2342"/>
                  </a:cubicBezTo>
                  <a:cubicBezTo>
                    <a:pt x="1816" y="2342"/>
                    <a:pt x="2341" y="1817"/>
                    <a:pt x="2341" y="1171"/>
                  </a:cubicBezTo>
                  <a:cubicBezTo>
                    <a:pt x="2341" y="526"/>
                    <a:pt x="1816" y="0"/>
                    <a:pt x="11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4" name="Szabadkéz 13">
                <a:extLst>
                  <a:ext uri="{FF2B5EF4-FFF2-40B4-BE49-F238E27FC236}">
                    <a16:creationId xmlns:a16="http://schemas.microsoft.com/office/drawing/2014/main" id="{318D8805-6B57-6AC4-CDBE-E9C943E2D9B0}"/>
                  </a:ext>
                </a:extLst>
              </p14:cNvPr>
              <p14:cNvContentPartPr/>
              <p14:nvPr/>
            </p14:nvContentPartPr>
            <p14:xfrm>
              <a:off x="944142" y="3632597"/>
              <a:ext cx="1521360" cy="63360"/>
            </p14:xfrm>
          </p:contentPart>
        </mc:Choice>
        <mc:Fallback>
          <p:pic>
            <p:nvPicPr>
              <p:cNvPr id="14" name="Szabadkéz 13">
                <a:extLst>
                  <a:ext uri="{FF2B5EF4-FFF2-40B4-BE49-F238E27FC236}">
                    <a16:creationId xmlns:a16="http://schemas.microsoft.com/office/drawing/2014/main" id="{318D8805-6B57-6AC4-CDBE-E9C943E2D9B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1502" y="3569597"/>
                <a:ext cx="1647000" cy="18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Csoportba foglalás 17">
            <a:extLst>
              <a:ext uri="{FF2B5EF4-FFF2-40B4-BE49-F238E27FC236}">
                <a16:creationId xmlns:a16="http://schemas.microsoft.com/office/drawing/2014/main" id="{B0F4E0BF-4B24-B48E-BAB9-A733BD96E317}"/>
              </a:ext>
            </a:extLst>
          </p:cNvPr>
          <p:cNvGrpSpPr/>
          <p:nvPr/>
        </p:nvGrpSpPr>
        <p:grpSpPr>
          <a:xfrm>
            <a:off x="891222" y="3601997"/>
            <a:ext cx="3702240" cy="627120"/>
            <a:chOff x="891222" y="3601997"/>
            <a:chExt cx="3702240" cy="62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5" name="Szabadkéz 14">
                  <a:extLst>
                    <a:ext uri="{FF2B5EF4-FFF2-40B4-BE49-F238E27FC236}">
                      <a16:creationId xmlns:a16="http://schemas.microsoft.com/office/drawing/2014/main" id="{CCD0FD27-B7E4-FDE5-35B4-7EEC94F37481}"/>
                    </a:ext>
                  </a:extLst>
                </p14:cNvPr>
                <p14:cNvContentPartPr/>
                <p14:nvPr/>
              </p14:nvContentPartPr>
              <p14:xfrm>
                <a:off x="891222" y="3601997"/>
                <a:ext cx="3702240" cy="627120"/>
              </p14:xfrm>
            </p:contentPart>
          </mc:Choice>
          <mc:Fallback>
            <p:pic>
              <p:nvPicPr>
                <p:cNvPr id="15" name="Szabadkéz 14">
                  <a:extLst>
                    <a:ext uri="{FF2B5EF4-FFF2-40B4-BE49-F238E27FC236}">
                      <a16:creationId xmlns:a16="http://schemas.microsoft.com/office/drawing/2014/main" id="{CCD0FD27-B7E4-FDE5-35B4-7EEC94F3748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28582" y="3538997"/>
                  <a:ext cx="3827880" cy="75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6" name="Szabadkéz 15">
                  <a:extLst>
                    <a:ext uri="{FF2B5EF4-FFF2-40B4-BE49-F238E27FC236}">
                      <a16:creationId xmlns:a16="http://schemas.microsoft.com/office/drawing/2014/main" id="{7289C198-8E61-38EB-0403-95DC2C373BA9}"/>
                    </a:ext>
                  </a:extLst>
                </p14:cNvPr>
                <p14:cNvContentPartPr/>
                <p14:nvPr/>
              </p14:nvContentPartPr>
              <p14:xfrm>
                <a:off x="3561702" y="3652397"/>
                <a:ext cx="968040" cy="335520"/>
              </p14:xfrm>
            </p:contentPart>
          </mc:Choice>
          <mc:Fallback>
            <p:pic>
              <p:nvPicPr>
                <p:cNvPr id="16" name="Szabadkéz 15">
                  <a:extLst>
                    <a:ext uri="{FF2B5EF4-FFF2-40B4-BE49-F238E27FC236}">
                      <a16:creationId xmlns:a16="http://schemas.microsoft.com/office/drawing/2014/main" id="{7289C198-8E61-38EB-0403-95DC2C373BA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498702" y="3589397"/>
                  <a:ext cx="1093680" cy="46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Csoportba foglalás 21">
            <a:extLst>
              <a:ext uri="{FF2B5EF4-FFF2-40B4-BE49-F238E27FC236}">
                <a16:creationId xmlns:a16="http://schemas.microsoft.com/office/drawing/2014/main" id="{A25AE7B0-9DAA-1D2C-DEC9-85F1DD6B7E6B}"/>
              </a:ext>
            </a:extLst>
          </p:cNvPr>
          <p:cNvGrpSpPr/>
          <p:nvPr/>
        </p:nvGrpSpPr>
        <p:grpSpPr>
          <a:xfrm>
            <a:off x="1175982" y="4093397"/>
            <a:ext cx="1800" cy="360"/>
            <a:chOff x="1175982" y="4093397"/>
            <a:chExt cx="180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9" name="Szabadkéz 18">
                  <a:extLst>
                    <a:ext uri="{FF2B5EF4-FFF2-40B4-BE49-F238E27FC236}">
                      <a16:creationId xmlns:a16="http://schemas.microsoft.com/office/drawing/2014/main" id="{ACECA802-F222-FB2C-3889-74FDBA323E1E}"/>
                    </a:ext>
                  </a:extLst>
                </p14:cNvPr>
                <p14:cNvContentPartPr/>
                <p14:nvPr/>
              </p14:nvContentPartPr>
              <p14:xfrm>
                <a:off x="1175982" y="4093397"/>
                <a:ext cx="360" cy="360"/>
              </p14:xfrm>
            </p:contentPart>
          </mc:Choice>
          <mc:Fallback>
            <p:pic>
              <p:nvPicPr>
                <p:cNvPr id="19" name="Szabadkéz 18">
                  <a:extLst>
                    <a:ext uri="{FF2B5EF4-FFF2-40B4-BE49-F238E27FC236}">
                      <a16:creationId xmlns:a16="http://schemas.microsoft.com/office/drawing/2014/main" id="{ACECA802-F222-FB2C-3889-74FDBA323E1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112982" y="4030757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0" name="Szabadkéz 19">
                  <a:extLst>
                    <a:ext uri="{FF2B5EF4-FFF2-40B4-BE49-F238E27FC236}">
                      <a16:creationId xmlns:a16="http://schemas.microsoft.com/office/drawing/2014/main" id="{B363F8C4-5B9A-F8BD-35DD-5289EABE82DB}"/>
                    </a:ext>
                  </a:extLst>
                </p14:cNvPr>
                <p14:cNvContentPartPr/>
                <p14:nvPr/>
              </p14:nvContentPartPr>
              <p14:xfrm>
                <a:off x="1177422" y="4093397"/>
                <a:ext cx="360" cy="360"/>
              </p14:xfrm>
            </p:contentPart>
          </mc:Choice>
          <mc:Fallback>
            <p:pic>
              <p:nvPicPr>
                <p:cNvPr id="20" name="Szabadkéz 19">
                  <a:extLst>
                    <a:ext uri="{FF2B5EF4-FFF2-40B4-BE49-F238E27FC236}">
                      <a16:creationId xmlns:a16="http://schemas.microsoft.com/office/drawing/2014/main" id="{B363F8C4-5B9A-F8BD-35DD-5289EABE82D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114782" y="4030757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75917A17-2AC5-2CDB-3773-261A7B511AB5}"/>
              </a:ext>
            </a:extLst>
          </p:cNvPr>
          <p:cNvSpPr txBox="1"/>
          <p:nvPr/>
        </p:nvSpPr>
        <p:spPr>
          <a:xfrm>
            <a:off x="905206" y="3563918"/>
            <a:ext cx="2133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https://</a:t>
            </a:r>
            <a:r>
              <a:rPr lang="hu-HU" dirty="0" err="1"/>
              <a:t>todo.kisrichard.hu</a:t>
            </a:r>
            <a:endParaRPr lang="hu-H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ject Tasks and To-Do Lists for Business by Slidesgo">
  <a:themeElements>
    <a:clrScheme name="Simple Light">
      <a:dk1>
        <a:srgbClr val="212428"/>
      </a:dk1>
      <a:lt1>
        <a:srgbClr val="E7E9F6"/>
      </a:lt1>
      <a:dk2>
        <a:srgbClr val="A264E3"/>
      </a:dk2>
      <a:lt2>
        <a:srgbClr val="43C9DC"/>
      </a:lt2>
      <a:accent1>
        <a:srgbClr val="F4AA1D"/>
      </a:accent1>
      <a:accent2>
        <a:srgbClr val="F35D35"/>
      </a:accent2>
      <a:accent3>
        <a:srgbClr val="C7CCE2"/>
      </a:accent3>
      <a:accent4>
        <a:srgbClr val="FFFFFF"/>
      </a:accent4>
      <a:accent5>
        <a:srgbClr val="703DBF"/>
      </a:accent5>
      <a:accent6>
        <a:srgbClr val="60D9A1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414</Words>
  <Application>Microsoft Macintosh PowerPoint</Application>
  <PresentationFormat>Diavetítés a képernyőre (16:9 oldalarány)</PresentationFormat>
  <Paragraphs>86</Paragraphs>
  <Slides>7</Slides>
  <Notes>7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2" baseType="lpstr">
      <vt:lpstr>Questrial</vt:lpstr>
      <vt:lpstr>Arial</vt:lpstr>
      <vt:lpstr>-webkit-standard</vt:lpstr>
      <vt:lpstr>Didact Gothic</vt:lpstr>
      <vt:lpstr>Project Tasks and To-Do Lists for Business by Slidesgo</vt:lpstr>
      <vt:lpstr>Feladat kezelő Todo App készítése és bemutatása</vt:lpstr>
      <vt:lpstr>A projekt célja</vt:lpstr>
      <vt:lpstr>Az alkalmazás funkciói</vt:lpstr>
      <vt:lpstr>Az alkalmazás funkciói</vt:lpstr>
      <vt:lpstr>Az alkalmazás használata</vt:lpstr>
      <vt:lpstr>Összefoglaló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Kis Richárd Ferenc 519</cp:lastModifiedBy>
  <cp:revision>12</cp:revision>
  <dcterms:modified xsi:type="dcterms:W3CDTF">2024-09-04T15:46:45Z</dcterms:modified>
</cp:coreProperties>
</file>