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28A6-A0D8-411C-BA3B-4632CDF6F95B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BFC6-A94C-4D10-AA91-411A5632C8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56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3E9B-EA2A-4939-A265-BA5370CBE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44A5-701F-4CE6-8511-91F5FC165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AE49-446F-4883-AA3D-9E1EFD0B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27EF-8F00-466A-8D3F-145A1DE7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48E3-5D2B-43C3-BE48-EFBBC2F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09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E2B2-22BE-4E16-9C75-428B6683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02E7E-A80A-41B5-A37F-EAA07AFFC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F996-6EAF-48CC-BE70-481D60D5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B6F9-E2B6-43CC-8259-60D9F5B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F884-3C0B-42B6-8AAB-1E9F3D56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31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4724-210F-4CB4-927B-3EB6597D3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3ADAC-95EA-4B89-B6F7-20A8A11C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15C6-7DDB-4832-B10C-C24C7250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A6D-4132-4F94-AB9D-017050FB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B76B-C05C-4375-ACA5-2E221C4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91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F68F-8AA8-43D1-B21D-61F6CA6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5458-CEA2-419C-95EE-3845AE68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6AA8-62F8-4144-9498-3C3A52BC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7236-A4E8-41AF-B64C-23159F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D184-24DA-4185-983F-1814511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7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EA11-4808-4ACB-88DB-ED4D62F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52D7-8BF2-41F1-9BDD-F5EC0DB1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E1C8-69B0-4478-B9D3-24E60EB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7EC3-FB8D-479C-A977-DA207707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8ECB-FC99-4AD1-B7E6-4C2040F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35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6BBD-BAB8-4375-9A47-13E60B2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4979-562E-430B-8856-71D8E6B8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11CD-4E11-4BE1-BE50-27CA94E0F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90E7-23C9-4BFC-8135-C9E575DC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D153-D0FF-416F-9B21-ADB9C757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FA38-5FA1-4D90-B7C2-4792EC5A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4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B12B-6D1E-4DFC-A562-34FF86E6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486B-4A00-480E-BD11-EE96A182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C5014-42C6-4AE2-B147-FFF780BA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068C0-BE6A-4E02-AA38-AFD6F781D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CEC98-BFA9-443E-8F43-0F8DCED2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B649-ACF7-4900-9DC7-3AB82AD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A92AB-9134-4130-9364-1BA866B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745B1-62DF-4F8B-BBC8-4173C75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0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F1E9-E42A-4C4C-8B83-09BE9E4A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0DDA-D7BF-4828-8661-B245A446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EB9A-71AA-4EF9-AF5B-8FB94160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36DD0-37E9-4EBD-B873-A4076DE6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99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1D388-EEB6-4B3B-BCE9-2EA68134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C62EC-12B7-4E84-BB92-03215C69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F3D7-F538-4BFA-80AA-A2A0D3BF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38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98CC-1D3D-4D85-83CD-6D2F5B31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FC0C-FD1A-4781-A47B-D18D8D49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94A46-06BD-4E28-AF60-16997DC1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6DD7-B8E4-4A57-AAC3-03A94CE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5F77-E70C-41CB-A060-D26DD6FB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9E03-84CC-4668-89D7-75316FF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006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4A54-19AE-498C-BA63-89AA4AD1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96A11-FF80-4C1B-9FBB-9F6B26C3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4663-271C-4877-B9CB-C243A386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8431-C7BE-4F26-A2AC-60E57D60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03E5-A91B-41B9-902C-A877CBAA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841A-F604-476C-9A7B-6484116A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494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355DA-FBC1-4BBD-ABCF-352C894F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3560-CB37-444A-8073-E628505B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7094-12DA-42A7-8702-7D33AB759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7522-F065-4F34-A107-9F6E87149E11}" type="datetimeFigureOut">
              <a:rPr lang="en-MY" smtClean="0"/>
              <a:t>11/8/2020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A95A-3F14-4E48-AC06-3DE31744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CCFB-2264-4305-931F-79E4FF8C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84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14F2-412B-4C67-AA34-49E84B60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439" y="-153683"/>
            <a:ext cx="9144000" cy="23876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01917-4F7A-4FD2-837D-D9333B42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228" y="2232397"/>
            <a:ext cx="9144000" cy="1655762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Food and Beverages Facebook Pages Analysis</a:t>
            </a:r>
          </a:p>
        </p:txBody>
      </p:sp>
    </p:spTree>
    <p:extLst>
      <p:ext uri="{BB962C8B-B14F-4D97-AF65-F5344CB8AC3E}">
        <p14:creationId xmlns:p14="http://schemas.microsoft.com/office/powerpoint/2010/main" val="38200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49F-C954-4BA7-AEBD-A51B2BA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Food &amp; Beverages Facebook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79CF-C2DE-4F1E-88CD-0983634A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2443190" cy="4747605"/>
          </a:xfrm>
        </p:spPr>
        <p:txBody>
          <a:bodyPr>
            <a:normAutofit fontScale="70000" lnSpcReduction="20000"/>
          </a:bodyPr>
          <a:lstStyle/>
          <a:p>
            <a:r>
              <a:rPr lang="en-MY" dirty="0"/>
              <a:t>Pollo Tropical</a:t>
            </a:r>
          </a:p>
          <a:p>
            <a:r>
              <a:rPr lang="en-MY" dirty="0"/>
              <a:t>Cracker Barrel</a:t>
            </a:r>
          </a:p>
          <a:p>
            <a:r>
              <a:rPr lang="en-MY" dirty="0"/>
              <a:t>Jet’s Pizza </a:t>
            </a:r>
          </a:p>
          <a:p>
            <a:r>
              <a:rPr lang="en-MY" b="1" dirty="0">
                <a:solidFill>
                  <a:srgbClr val="FF0000"/>
                </a:solidFill>
              </a:rPr>
              <a:t>McDonalds</a:t>
            </a:r>
          </a:p>
          <a:p>
            <a:r>
              <a:rPr lang="en-MY" dirty="0"/>
              <a:t> Eddie Vs Prime Seafood</a:t>
            </a:r>
          </a:p>
          <a:p>
            <a:r>
              <a:rPr lang="en-MY" dirty="0"/>
              <a:t> Burger King</a:t>
            </a:r>
          </a:p>
          <a:p>
            <a:r>
              <a:rPr lang="en-MY" dirty="0"/>
              <a:t> Tim Hortons</a:t>
            </a:r>
          </a:p>
          <a:p>
            <a:r>
              <a:rPr lang="en-MY" b="1" dirty="0">
                <a:solidFill>
                  <a:srgbClr val="FF0000"/>
                </a:solidFill>
              </a:rPr>
              <a:t>Pizza Hut</a:t>
            </a:r>
          </a:p>
          <a:p>
            <a:r>
              <a:rPr lang="en-MY" dirty="0"/>
              <a:t>Grand Lux Café</a:t>
            </a:r>
          </a:p>
          <a:p>
            <a:r>
              <a:rPr lang="en-MY" dirty="0"/>
              <a:t>Chipotle</a:t>
            </a:r>
          </a:p>
          <a:p>
            <a:r>
              <a:rPr lang="en-MY" dirty="0"/>
              <a:t>Potbelly Sandwich Shop</a:t>
            </a:r>
          </a:p>
          <a:p>
            <a:r>
              <a:rPr lang="en-MY" dirty="0"/>
              <a:t>Denny’s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7370B-3A17-4475-B203-442A417CEA1C}"/>
              </a:ext>
            </a:extLst>
          </p:cNvPr>
          <p:cNvSpPr txBox="1">
            <a:spLocks/>
          </p:cNvSpPr>
          <p:nvPr/>
        </p:nvSpPr>
        <p:spPr>
          <a:xfrm>
            <a:off x="3450772" y="1825625"/>
            <a:ext cx="3031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34BBB-28DC-4916-A456-06EE0F985F73}"/>
              </a:ext>
            </a:extLst>
          </p:cNvPr>
          <p:cNvSpPr txBox="1">
            <a:spLocks/>
          </p:cNvSpPr>
          <p:nvPr/>
        </p:nvSpPr>
        <p:spPr>
          <a:xfrm>
            <a:off x="3450773" y="1825625"/>
            <a:ext cx="2824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Texas Roadhouse</a:t>
            </a:r>
          </a:p>
          <a:p>
            <a:r>
              <a:rPr lang="en-MY" dirty="0"/>
              <a:t> </a:t>
            </a:r>
            <a:r>
              <a:rPr lang="en-MY" dirty="0" err="1"/>
              <a:t>Carrabbas</a:t>
            </a:r>
            <a:endParaRPr lang="en-MY" dirty="0"/>
          </a:p>
          <a:p>
            <a:r>
              <a:rPr lang="en-MY" dirty="0"/>
              <a:t>Olive Garden</a:t>
            </a:r>
          </a:p>
          <a:p>
            <a:r>
              <a:rPr lang="en-MY" dirty="0"/>
              <a:t>Shake Shack</a:t>
            </a:r>
          </a:p>
          <a:p>
            <a:r>
              <a:rPr lang="en-MY" dirty="0"/>
              <a:t>Wendy’s</a:t>
            </a:r>
          </a:p>
          <a:p>
            <a:r>
              <a:rPr lang="en-MY" dirty="0"/>
              <a:t>Zoe’s Kitchen</a:t>
            </a:r>
          </a:p>
          <a:p>
            <a:r>
              <a:rPr lang="en-MY" dirty="0"/>
              <a:t>Yard House</a:t>
            </a:r>
          </a:p>
          <a:p>
            <a:r>
              <a:rPr lang="en-MY" dirty="0" err="1"/>
              <a:t>LongHorn</a:t>
            </a:r>
            <a:r>
              <a:rPr lang="en-MY" dirty="0"/>
              <a:t> Steakhouse</a:t>
            </a:r>
          </a:p>
          <a:p>
            <a:r>
              <a:rPr lang="en-MY" dirty="0"/>
              <a:t>Bonefish Grill</a:t>
            </a:r>
          </a:p>
          <a:p>
            <a:r>
              <a:rPr lang="en-MY" dirty="0"/>
              <a:t>Papa Johns</a:t>
            </a:r>
          </a:p>
          <a:p>
            <a:r>
              <a:rPr lang="en-MY" dirty="0"/>
              <a:t>Famous Dave’s</a:t>
            </a:r>
          </a:p>
          <a:p>
            <a:r>
              <a:rPr lang="en-MY" dirty="0"/>
              <a:t>Flemings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8E544E-B9FD-45C1-AA27-01281D4182D5}"/>
              </a:ext>
            </a:extLst>
          </p:cNvPr>
          <p:cNvSpPr txBox="1">
            <a:spLocks/>
          </p:cNvSpPr>
          <p:nvPr/>
        </p:nvSpPr>
        <p:spPr>
          <a:xfrm>
            <a:off x="6127352" y="1825625"/>
            <a:ext cx="2824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dirty="0">
                <a:solidFill>
                  <a:srgbClr val="FF0000"/>
                </a:solidFill>
              </a:rPr>
              <a:t>McDonalds US</a:t>
            </a:r>
          </a:p>
          <a:p>
            <a:r>
              <a:rPr lang="en-MY" b="1" dirty="0">
                <a:solidFill>
                  <a:srgbClr val="FF0000"/>
                </a:solidFill>
              </a:rPr>
              <a:t>Dominos</a:t>
            </a:r>
          </a:p>
          <a:p>
            <a:r>
              <a:rPr lang="en-MY" dirty="0" err="1"/>
              <a:t>Luby’s</a:t>
            </a:r>
            <a:endParaRPr lang="en-MY" dirty="0"/>
          </a:p>
          <a:p>
            <a:r>
              <a:rPr lang="en-MY" dirty="0"/>
              <a:t>Chilis</a:t>
            </a:r>
          </a:p>
          <a:p>
            <a:r>
              <a:rPr lang="en-MY" dirty="0"/>
              <a:t>The Cheese Cake Factory</a:t>
            </a:r>
          </a:p>
          <a:p>
            <a:r>
              <a:rPr lang="en-MY" dirty="0"/>
              <a:t>Starbucks</a:t>
            </a:r>
          </a:p>
          <a:p>
            <a:r>
              <a:rPr lang="en-MY" dirty="0"/>
              <a:t>Jamba Juice</a:t>
            </a:r>
          </a:p>
          <a:p>
            <a:r>
              <a:rPr lang="en-MY" dirty="0"/>
              <a:t>Fuddruckers</a:t>
            </a:r>
          </a:p>
          <a:p>
            <a:r>
              <a:rPr lang="en-MY" dirty="0"/>
              <a:t>Jack In The Box</a:t>
            </a:r>
          </a:p>
          <a:p>
            <a:r>
              <a:rPr lang="en-MY" dirty="0"/>
              <a:t>Maggiano’s</a:t>
            </a:r>
          </a:p>
          <a:p>
            <a:r>
              <a:rPr lang="en-MY" dirty="0"/>
              <a:t>Seasons 52</a:t>
            </a:r>
          </a:p>
          <a:p>
            <a:r>
              <a:rPr lang="en-MY" dirty="0"/>
              <a:t>Taco Cabana</a:t>
            </a:r>
          </a:p>
          <a:p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399695-1454-4FA0-8115-38115BCBAD95}"/>
              </a:ext>
            </a:extLst>
          </p:cNvPr>
          <p:cNvSpPr txBox="1">
            <a:spLocks/>
          </p:cNvSpPr>
          <p:nvPr/>
        </p:nvSpPr>
        <p:spPr>
          <a:xfrm>
            <a:off x="8866197" y="1784694"/>
            <a:ext cx="2824842" cy="4652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600" dirty="0"/>
              <a:t>IHOP</a:t>
            </a:r>
          </a:p>
          <a:p>
            <a:r>
              <a:rPr lang="en-MY" sz="3600" dirty="0"/>
              <a:t>Taco Bell</a:t>
            </a:r>
          </a:p>
          <a:p>
            <a:r>
              <a:rPr lang="en-MY" sz="3600" dirty="0"/>
              <a:t>Hooters </a:t>
            </a:r>
          </a:p>
          <a:p>
            <a:r>
              <a:rPr lang="en-MY" sz="3600" b="1" dirty="0">
                <a:solidFill>
                  <a:srgbClr val="FF0000"/>
                </a:solidFill>
              </a:rPr>
              <a:t>KFC</a:t>
            </a:r>
          </a:p>
          <a:p>
            <a:r>
              <a:rPr lang="en-MY" sz="3600" dirty="0"/>
              <a:t>Red Robin</a:t>
            </a:r>
          </a:p>
          <a:p>
            <a:r>
              <a:rPr lang="en-MY" sz="3600" dirty="0"/>
              <a:t>Papa Murphy’s Pizza</a:t>
            </a:r>
          </a:p>
          <a:p>
            <a:r>
              <a:rPr lang="en-MY" sz="3600" dirty="0"/>
              <a:t>Del Taco</a:t>
            </a:r>
          </a:p>
          <a:p>
            <a:r>
              <a:rPr lang="en-MY" sz="3600" dirty="0" err="1"/>
              <a:t>Wingstop</a:t>
            </a:r>
            <a:endParaRPr lang="en-MY" sz="3600" dirty="0"/>
          </a:p>
          <a:p>
            <a:r>
              <a:rPr lang="en-MY" sz="3600" dirty="0"/>
              <a:t>The Capital Grille</a:t>
            </a:r>
          </a:p>
          <a:p>
            <a:r>
              <a:rPr lang="en-MY" sz="3600" dirty="0"/>
              <a:t>El Pollo Loco</a:t>
            </a:r>
          </a:p>
          <a:p>
            <a:r>
              <a:rPr lang="en-MY" sz="3600" dirty="0"/>
              <a:t>Applebee’s</a:t>
            </a:r>
          </a:p>
          <a:p>
            <a:r>
              <a:rPr lang="en-MY" sz="3600" dirty="0"/>
              <a:t>Bahama Breeze</a:t>
            </a:r>
          </a:p>
          <a:p>
            <a:r>
              <a:rPr lang="en-MY" sz="3600" dirty="0"/>
              <a:t>Outback Steakhouse</a:t>
            </a:r>
          </a:p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33D8-DB38-4639-A75E-BA1484B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33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F99B-3AA6-48DA-A209-1FD7E0B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Fastest growing food and beverages Facebook pages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8DBC5-4F62-4094-A5D4-744C53AA6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95" y="1881051"/>
            <a:ext cx="7678514" cy="42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060BF-61BF-49ED-AFAF-19FED23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520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E382-7224-438A-8361-462E0A6D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dirty="0"/>
              <a:t>Correlation between monthly Facebook likes gained and average talking about count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2F660-092A-4976-BAF4-D5785DD00A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5" y="2084833"/>
            <a:ext cx="6499776" cy="42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EA55-181E-44BA-BD81-4A73E3B2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7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9EFB-27B5-4A52-B3CA-D6E13FC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dirty="0"/>
              <a:t>Correlation between monthly Facebook likes gained and average talking about count (contd.)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1E701E-10AD-4A83-8996-437276A01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8" y="2028118"/>
            <a:ext cx="6264051" cy="41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D71A-9255-4A39-B997-C7BEF8CA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1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9AC7-7B4D-42EC-8B55-EB123E0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dirty="0"/>
              <a:t>Correlation between Facebook likes gained and check-ins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EAA3D5-B54D-4E64-95DC-07B63B6F11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34" y="2013569"/>
            <a:ext cx="6739732" cy="41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FCF7-5108-4714-B961-6FF3B942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61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153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</vt:lpstr>
      <vt:lpstr>Food &amp; Beverages Facebook Pages</vt:lpstr>
      <vt:lpstr>Fastest growing food and beverages Facebook pages</vt:lpstr>
      <vt:lpstr>Correlation between monthly Facebook likes gained and average talking about count</vt:lpstr>
      <vt:lpstr>Correlation between monthly Facebook likes gained and average talking about count (contd.)</vt:lpstr>
      <vt:lpstr>Correlation between Facebook likes gained and check-ins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dibben p.</dc:creator>
  <cp:lastModifiedBy>dibben p.</cp:lastModifiedBy>
  <cp:revision>18</cp:revision>
  <dcterms:created xsi:type="dcterms:W3CDTF">2020-08-11T05:00:09Z</dcterms:created>
  <dcterms:modified xsi:type="dcterms:W3CDTF">2020-08-12T05:48:15Z</dcterms:modified>
</cp:coreProperties>
</file>