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0f0de7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0f0de7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0f0de7f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0f0de7f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0f0de7f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0f0de7f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ModeFair </a:t>
            </a:r>
            <a:r>
              <a:rPr lang="en"/>
              <a:t>Assessment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Set Number of customer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 = Number of nodes including the depot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= Capacity of the vehicle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 =No Transportation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 = cur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 = destination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 = vehicle type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 = demand at node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Formulation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25" y="951825"/>
            <a:ext cx="3129629" cy="11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459300" y="1213475"/>
            <a:ext cx="2931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rgbClr val="FF0000"/>
                </a:solidFill>
              </a:rPr>
              <a:t>Optimisation</a:t>
            </a:r>
            <a:r>
              <a:rPr lang="en" sz="1800">
                <a:solidFill>
                  <a:srgbClr val="FF0000"/>
                </a:solidFill>
              </a:rPr>
              <a:t> Function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7725" y="1848650"/>
            <a:ext cx="2931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s.t.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88" y="2265875"/>
            <a:ext cx="2931900" cy="81732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32350" y="2420550"/>
            <a:ext cx="4102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rgbClr val="FF0000"/>
                </a:solidFill>
              </a:rPr>
              <a:t>Visit one customer constraint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00" y="3030450"/>
            <a:ext cx="4855419" cy="8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446825" y="3199225"/>
            <a:ext cx="4102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rgbClr val="FF0000"/>
                </a:solidFill>
              </a:rPr>
              <a:t>All nodes that being entered has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an outlet node constraint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400" y="4042825"/>
            <a:ext cx="60964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560050" y="4174300"/>
            <a:ext cx="26367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rgbClr val="FF0000"/>
                </a:solidFill>
              </a:rPr>
              <a:t>Vehicle capacity </a:t>
            </a:r>
            <a:r>
              <a:rPr lang="en" sz="1800">
                <a:solidFill>
                  <a:srgbClr val="FF0000"/>
                </a:solidFill>
              </a:rPr>
              <a:t>constraint 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Formulation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00" y="1107151"/>
            <a:ext cx="585048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948350" y="1231775"/>
            <a:ext cx="26367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rgbClr val="FF0000"/>
                </a:solidFill>
              </a:rPr>
              <a:t>Demand and vehicle capacity constraint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75" y="2143400"/>
            <a:ext cx="584630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220175" y="2354475"/>
            <a:ext cx="26367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rgbClr val="FF0000"/>
                </a:solidFill>
              </a:rPr>
              <a:t>Decision variable are binary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