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a5ff7a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a5ff7a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28f6841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28f6841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28f6841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28f6841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28f6841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28f6841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fa5ff7ad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fa5ff7ad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28f6841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28f6841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28f6841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28f6841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28f6841c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28f6841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a5ff7a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a5ff7a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28f6841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28f6841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a5ff7ad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a5ff7ad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a5ff7ad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a5ff7ad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a5ff7ad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a5ff7ad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00175"/>
            <a:ext cx="80853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9900"/>
                </a:solidFill>
              </a:rPr>
              <a:t>Android Blood Bank Application </a:t>
            </a:r>
            <a:endParaRPr b="1" sz="40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6225" y="3689825"/>
            <a:ext cx="85206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 Blood - Fuel That Runs Living Body “</a:t>
            </a:r>
            <a:r>
              <a:rPr lang="en">
                <a:solidFill>
                  <a:schemeClr val="lt1"/>
                </a:solidFill>
              </a:rPr>
              <a:t>ood runs well “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712" y="1582462"/>
            <a:ext cx="1978575" cy="19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Development Methodology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2199450" y="1214275"/>
            <a:ext cx="5028950" cy="3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</a:rPr>
              <a:t>Testing 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Unit Testing</a:t>
            </a:r>
            <a:endParaRPr sz="24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individual module is tested such as user registration and user login.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Integration Testing</a:t>
            </a:r>
            <a:endParaRPr sz="24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Different individual modules are combinedly tested. Eg: login and check the request feed.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System Testing</a:t>
            </a:r>
            <a:endParaRPr sz="24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 The whole system working process is checked.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Limitation and Future Enhancement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Require Internet Access.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Require Android Device version above 5.0.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Fake post cannot be identified.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 real time tracking of users.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Event and Blood Request  Notification.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Support for facebook  Family and Friends circle.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being able to chat inside the application for communication purposes.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Conclusion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now can post blood requests and it will be shown in the request feed or on the map.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Other users can see the request in the feed or on the map and respond to it.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can able to see the database of users who are registered in the app, and can see if they are available for donation or not and contact them.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can contact the admins if they run into any problems.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Thank you!</a:t>
            </a:r>
            <a:endParaRPr b="1" sz="30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9900"/>
                </a:solidFill>
              </a:rPr>
              <a:t>Any Queries?</a:t>
            </a:r>
            <a:endParaRPr b="1" sz="3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		Presented By: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10650"/>
            <a:ext cx="8520600" cy="30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	</a:t>
            </a:r>
            <a:r>
              <a:rPr lang="en" sz="2400">
                <a:solidFill>
                  <a:srgbClr val="FFFFFF"/>
                </a:solidFill>
              </a:rPr>
              <a:t>Aasutosh  Kumar Jha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Bharat KC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Kishor Bam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		Uttam Joshi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21400"/>
            <a:ext cx="85206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Introduction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25900"/>
            <a:ext cx="85206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Android based blood management system.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Provides the platform to link blood donors and recipient</a:t>
            </a:r>
            <a:r>
              <a:rPr lang="en" sz="2000">
                <a:solidFill>
                  <a:srgbClr val="FFFFFF"/>
                </a:solidFill>
              </a:rPr>
              <a:t>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Users need to get registered and authorized before they can use the services.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Contains the blood request list, donors list, contact number and some other user details too. 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Why Blood Bank App?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overcome the manual difficulties of searching the blood.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Helps in quick Response i.e minimizes communication gap between bloodseeker and blood donor.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Though many blood apps already exist in Nepal, they haven’t yet grouped many features together and they are not much reliable.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Requests and Donors are visible directly on map.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Feasibility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Technical Feasib</a:t>
            </a:r>
            <a:r>
              <a:rPr lang="en">
                <a:solidFill>
                  <a:srgbClr val="FFFFFF"/>
                </a:solidFill>
              </a:rPr>
              <a:t>ility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Java Programming Knowledge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Knowledge of Firebase Technologies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Computer enough to run Android Studio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Economic Feasib</a:t>
            </a:r>
            <a:r>
              <a:rPr lang="en">
                <a:solidFill>
                  <a:srgbClr val="FFFFFF"/>
                </a:solidFill>
              </a:rPr>
              <a:t>ility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Android Studio and Firebase Technologies are free.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Google maps API and Geocoder API are also free.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Operational Feasib</a:t>
            </a:r>
            <a:r>
              <a:rPr lang="en">
                <a:solidFill>
                  <a:srgbClr val="FFFFFF"/>
                </a:solidFill>
              </a:rPr>
              <a:t>ility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Simple user interface.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Who can interact with Android Phone can easily use.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 Tools Used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Android Studio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Java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Firebase Realtime Database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Firebase Authentication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Google Maps API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GeoCoder API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06200"/>
            <a:ext cx="8520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 Case Diagram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525" y="984325"/>
            <a:ext cx="3906950" cy="41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Architecture Design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88" y="1355500"/>
            <a:ext cx="6885025" cy="33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System Context Diagram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0" y="1475300"/>
            <a:ext cx="7802900" cy="3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