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IPv4 and IPv6 Address Types and Formats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 </a:t>
            </a:r>
            <a:r>
              <a:rPr lang="en-US" b="1" dirty="0" smtClean="0"/>
              <a:t>Internet Protocol address</a:t>
            </a:r>
            <a:r>
              <a:rPr lang="en-US" dirty="0" smtClean="0"/>
              <a:t> (</a:t>
            </a:r>
            <a:r>
              <a:rPr lang="en-US" b="1" dirty="0" smtClean="0"/>
              <a:t>IP address</a:t>
            </a:r>
            <a:r>
              <a:rPr lang="en-US" dirty="0" smtClean="0"/>
              <a:t>) is a numerical label assigned to each device (e.g., computer, printer) participating in a computer network that uses the Internet Protocol for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An IP address serves two principal functions: host or network interface identification and location addressing.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 smtClean="0"/>
              <a:t>role has been characterized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 name indicates what we seek.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address indicates where it is.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route indicates how to get there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 addresses are binary numbers, but they are usually stored in text files and displayed in human-readable </a:t>
            </a:r>
            <a:r>
              <a:rPr lang="en-US" dirty="0" smtClean="0"/>
              <a:t>notations, such as 172.16.254.1</a:t>
            </a:r>
            <a:r>
              <a:rPr lang="en-US" dirty="0" smtClean="0"/>
              <a:t> (for </a:t>
            </a:r>
            <a:r>
              <a:rPr lang="en-US" dirty="0" smtClean="0"/>
              <a:t>IPv4)</a:t>
            </a:r>
          </a:p>
          <a:p>
            <a:r>
              <a:rPr lang="en-US" dirty="0" smtClean="0"/>
              <a:t>The Internet Assigned </a:t>
            </a:r>
            <a:r>
              <a:rPr lang="en-US" dirty="0" smtClean="0"/>
              <a:t>Numbers Authority (IANA) manages </a:t>
            </a:r>
            <a:r>
              <a:rPr lang="en-US" dirty="0" smtClean="0"/>
              <a:t>the IP address space allocations globally and delegates five regional Internet registries (RIRs) to allocate IP address blocks to local Internet registries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Public IP Address</a:t>
            </a:r>
          </a:p>
          <a:p>
            <a:r>
              <a:rPr lang="en-US" dirty="0" smtClean="0"/>
              <a:t>Public IP addresses are those that allow any two computers to identify each other.</a:t>
            </a:r>
          </a:p>
          <a:p>
            <a:r>
              <a:rPr lang="en-US" dirty="0" smtClean="0"/>
              <a:t>When a person connects to the Internet, his/her computer is usually assigned an address from a pool that has been set aside for her Internet Service Provider (ISP) to use for its customers</a:t>
            </a:r>
          </a:p>
          <a:p>
            <a:r>
              <a:rPr lang="en-US" dirty="0" smtClean="0"/>
              <a:t>Most of the addresses in the IPv4 host range are public addresses. </a:t>
            </a:r>
          </a:p>
          <a:p>
            <a:r>
              <a:rPr lang="en-US" dirty="0" smtClean="0"/>
              <a:t>These addresses are designed for used by hosts that are publicly accessible from the Internet. </a:t>
            </a:r>
          </a:p>
          <a:p>
            <a:r>
              <a:rPr lang="en-US" dirty="0" smtClean="0"/>
              <a:t>Even within these address blocks, there are many addresses that are designated for other special purposes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Private Addresses</a:t>
            </a:r>
          </a:p>
          <a:p>
            <a:r>
              <a:rPr lang="en-US" dirty="0" smtClean="0"/>
              <a:t>When several computers or devices are connected to each other, either with cables or wirelessly, they can make up a private network.</a:t>
            </a:r>
          </a:p>
          <a:p>
            <a:r>
              <a:rPr lang="en-US" dirty="0" smtClean="0"/>
              <a:t>Each device within this network is assigned a different IP address in order to exchange files and share resources within the network</a:t>
            </a:r>
          </a:p>
          <a:p>
            <a:r>
              <a:rPr lang="en-US" dirty="0" smtClean="0"/>
              <a:t>Although addresses must be unique within the private network, different private networks could all use the same addresses</a:t>
            </a:r>
          </a:p>
          <a:p>
            <a:r>
              <a:rPr lang="en-US" dirty="0" smtClean="0"/>
              <a:t>The router or firewall within the network is assigned a public IP address by the Internet Service Provider (ISP); this single public IP address identifies the entire network on the Internet</a:t>
            </a:r>
          </a:p>
          <a:p>
            <a:r>
              <a:rPr lang="en-US" dirty="0" smtClean="0"/>
              <a:t>Using a built-</a:t>
            </a:r>
            <a:r>
              <a:rPr lang="en-US" dirty="0" smtClean="0"/>
              <a:t>-‐</a:t>
            </a:r>
            <a:r>
              <a:rPr lang="en-US" dirty="0" smtClean="0"/>
              <a:t>in device called a Network Address Translator (NAT), the router acts as a gatekeeper and passes requests from individual computer users to the Internet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Version 4 (IPv4)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IPv4 addresses are canonically represented in dot-decimal notation, which consists of four decimal numbers, each ranging from 0 to 255, separated by dots, e.g., 172.16.254.1. Each part represents a group of 8 bits (octet) of the address. </a:t>
            </a:r>
            <a:endParaRPr lang="en-US" sz="2600" dirty="0" smtClean="0"/>
          </a:p>
          <a:p>
            <a:pPr algn="just"/>
            <a:r>
              <a:rPr lang="en-US" sz="2600" b="1" dirty="0" smtClean="0"/>
              <a:t>IPv4</a:t>
            </a:r>
            <a:r>
              <a:rPr lang="en-US" sz="2600" dirty="0" smtClean="0"/>
              <a:t> </a:t>
            </a:r>
            <a:r>
              <a:rPr lang="en-US" sz="2600" dirty="0" smtClean="0"/>
              <a:t>is the fourth version in the development of the Internet </a:t>
            </a:r>
            <a:r>
              <a:rPr lang="en-US" sz="2600" dirty="0" smtClean="0"/>
              <a:t>Protocol and </a:t>
            </a:r>
            <a:r>
              <a:rPr lang="en-US" sz="2600" dirty="0" smtClean="0"/>
              <a:t>is described </a:t>
            </a:r>
            <a:r>
              <a:rPr lang="en-US" sz="2600" dirty="0" smtClean="0"/>
              <a:t>in IETF publication RFC 791</a:t>
            </a:r>
          </a:p>
          <a:p>
            <a:pPr algn="just"/>
            <a:r>
              <a:rPr lang="en-US" sz="2600" dirty="0" smtClean="0"/>
              <a:t>IPv4 is a connectionless protocol for use on </a:t>
            </a:r>
            <a:r>
              <a:rPr lang="en-US" sz="2600" dirty="0" smtClean="0"/>
              <a:t>packet-switched networks</a:t>
            </a:r>
            <a:r>
              <a:rPr lang="en-US" sz="2600" dirty="0" smtClean="0"/>
              <a:t>. It operates on a best effort delivery model, in that it does not guarantee delivery, nor does it assure proper </a:t>
            </a:r>
            <a:r>
              <a:rPr lang="en-US" sz="2600" dirty="0" smtClean="0"/>
              <a:t>sequencing or </a:t>
            </a:r>
            <a:r>
              <a:rPr lang="en-US" sz="2600" dirty="0" smtClean="0"/>
              <a:t>avoidance of duplicate delivery</a:t>
            </a: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IPv4 uses 32-bit (four-byte) addresses, which limits the address space to 4294967296 (2</a:t>
            </a:r>
            <a:r>
              <a:rPr lang="en-US" baseline="30000" dirty="0" smtClean="0"/>
              <a:t>32</a:t>
            </a:r>
            <a:r>
              <a:rPr lang="en-US" dirty="0" smtClean="0"/>
              <a:t>) addresses. As addresses were assigned to users, the number of unassigned addresses </a:t>
            </a:r>
            <a:r>
              <a:rPr lang="en-US" dirty="0" smtClean="0"/>
              <a:t>decreased</a:t>
            </a:r>
          </a:p>
          <a:p>
            <a:r>
              <a:rPr lang="en-US" dirty="0" smtClean="0"/>
              <a:t>IPv4 reserves special address blocks </a:t>
            </a:r>
            <a:r>
              <a:rPr lang="en-US" dirty="0" smtClean="0"/>
              <a:t>for private networks</a:t>
            </a:r>
            <a:r>
              <a:rPr lang="en-US" dirty="0" smtClean="0"/>
              <a:t> (~18 million addresses) and multicast addresses (~270 million addresses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 Address consist two Portion: Network </a:t>
            </a:r>
            <a:r>
              <a:rPr lang="en-US" dirty="0" smtClean="0"/>
              <a:t>number portion and </a:t>
            </a:r>
            <a:r>
              <a:rPr lang="en-US" dirty="0" smtClean="0"/>
              <a:t>Host </a:t>
            </a:r>
            <a:r>
              <a:rPr lang="en-US" dirty="0" smtClean="0"/>
              <a:t>number </a:t>
            </a:r>
            <a:r>
              <a:rPr lang="en-US" dirty="0" smtClean="0"/>
              <a:t>portion</a:t>
            </a:r>
          </a:p>
          <a:p>
            <a:r>
              <a:rPr lang="en-US" dirty="0" smtClean="0"/>
              <a:t>There are four forms of IP addressing, each with its own unique properties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Unicast :one to one</a:t>
            </a:r>
          </a:p>
          <a:p>
            <a:pPr lvl="1"/>
            <a:r>
              <a:rPr lang="en-US" dirty="0" smtClean="0"/>
              <a:t>Broadcast</a:t>
            </a:r>
            <a:r>
              <a:rPr lang="en-US" dirty="0" smtClean="0"/>
              <a:t>: one to all possible host</a:t>
            </a:r>
          </a:p>
          <a:p>
            <a:pPr lvl="1"/>
            <a:r>
              <a:rPr lang="en-US" dirty="0" smtClean="0"/>
              <a:t>Multicast: one to Interested group</a:t>
            </a:r>
          </a:p>
          <a:p>
            <a:pPr lvl="1"/>
            <a:r>
              <a:rPr lang="en-US" dirty="0" smtClean="0"/>
              <a:t>Anycast</a:t>
            </a:r>
            <a:r>
              <a:rPr lang="en-US" dirty="0" smtClean="0"/>
              <a:t>: one to many (Decide by Router, Used in IPv6)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Version 6 (IPv6)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IPv6 is the Internet‘s next-</a:t>
            </a:r>
            <a:r>
              <a:rPr lang="en-US" dirty="0" smtClean="0"/>
              <a:t>-‐</a:t>
            </a:r>
            <a:r>
              <a:rPr lang="en-US" dirty="0" smtClean="0"/>
              <a:t>generation protocol, designed to replace the current Internet Protocol, IP Version 4.</a:t>
            </a:r>
          </a:p>
          <a:p>
            <a:r>
              <a:rPr lang="en-US" dirty="0" smtClean="0"/>
              <a:t>IPv6 is a standard developed by the Internet Engineering Task Force, an organization that develops Internet technologies. </a:t>
            </a:r>
          </a:p>
          <a:p>
            <a:r>
              <a:rPr lang="en-US" dirty="0" smtClean="0"/>
              <a:t>The IETF, anticipating the need for more IP addresses, created IPv6 to accommodate the growing number of users and devices accessing the Internet</a:t>
            </a:r>
          </a:p>
          <a:p>
            <a:r>
              <a:rPr lang="en-US" dirty="0" smtClean="0"/>
              <a:t>IPv6 addresses are 128 bits, which allow for approximately three hundred and forty trillion, trillion unique IP addresses. An example IPv6 address is: 2001:db8:ffff:1:201:02ff:fe03:0405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2</vt:lpstr>
      <vt:lpstr>What is an IP Address</vt:lpstr>
      <vt:lpstr>Contd..</vt:lpstr>
      <vt:lpstr>Type of Address</vt:lpstr>
      <vt:lpstr>Contd….</vt:lpstr>
      <vt:lpstr>Internet Protocol Version 4 (IPv4)</vt:lpstr>
      <vt:lpstr>Addressing</vt:lpstr>
      <vt:lpstr>Internet Protocol Version 6 (IPv6)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12</cp:revision>
  <dcterms:created xsi:type="dcterms:W3CDTF">2006-08-16T00:00:00Z</dcterms:created>
  <dcterms:modified xsi:type="dcterms:W3CDTF">2015-02-26T07:10:31Z</dcterms:modified>
</cp:coreProperties>
</file>