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57" r:id="rId6"/>
    <p:sldId id="260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644" y="-2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ternetworldstats.com/stats.htm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Unit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Universal Internet Browsing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Internet Browsing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458200" cy="5562600"/>
          </a:xfrm>
        </p:spPr>
        <p:txBody>
          <a:bodyPr>
            <a:noAutofit/>
          </a:bodyPr>
          <a:lstStyle/>
          <a:p>
            <a:pPr algn="just"/>
            <a:r>
              <a:rPr lang="en-US" sz="2200" dirty="0" smtClean="0"/>
              <a:t>In digital communications media, the vast majority of participants are active creators of information as well as recipients.  </a:t>
            </a:r>
          </a:p>
          <a:p>
            <a:pPr algn="just"/>
            <a:r>
              <a:rPr lang="en-US" sz="2200" dirty="0" smtClean="0"/>
              <a:t>Computer network applications such as electric mailing lists, conferences and bulletin boards, serve as a medium of group or </a:t>
            </a:r>
            <a:r>
              <a:rPr lang="en-US" sz="2200" i="1" dirty="0" smtClean="0"/>
              <a:t>many to many</a:t>
            </a:r>
            <a:r>
              <a:rPr lang="en-US" sz="2200" dirty="0" smtClean="0"/>
              <a:t> communication</a:t>
            </a:r>
          </a:p>
          <a:p>
            <a:pPr algn="just"/>
            <a:r>
              <a:rPr lang="en-US" sz="2200" dirty="0" smtClean="0"/>
              <a:t>The Internet provides universal access, giving the same powerful capabilities to everyone who has access to the network no matter where they are.</a:t>
            </a:r>
          </a:p>
          <a:p>
            <a:pPr algn="just"/>
            <a:r>
              <a:rPr lang="en-US" sz="2200" dirty="0" smtClean="0"/>
              <a:t>The Web is simply a large number of computers linked together in a global network, that can be accessed using an address</a:t>
            </a:r>
          </a:p>
          <a:p>
            <a:pPr algn="just"/>
            <a:r>
              <a:rPr lang="en-US" sz="2200" dirty="0" smtClean="0"/>
              <a:t>Exploration of the World Wide Web by following one interesting link to another, usually with a definite objective but without a planned search strategy. In comparison 'surfing' is exploration without a definite objective or search strategy, and 'searching' is exploration definite in both objective and strategy.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28229" t="16836" r="26336" b="42757"/>
          <a:stretch>
            <a:fillRect/>
          </a:stretch>
        </p:blipFill>
        <p:spPr bwMode="auto">
          <a:xfrm>
            <a:off x="228600" y="228600"/>
            <a:ext cx="8763000" cy="647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381000"/>
            <a:ext cx="8534400" cy="5718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dirty="0" smtClean="0"/>
              <a:t>Internet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382000" cy="5638800"/>
          </a:xfrm>
        </p:spPr>
        <p:txBody>
          <a:bodyPr>
            <a:noAutofit/>
          </a:bodyPr>
          <a:lstStyle/>
          <a:p>
            <a:pPr algn="just"/>
            <a:r>
              <a:rPr lang="en-US" sz="1500" dirty="0" smtClean="0"/>
              <a:t>Participate in off-line discussions via e-mail with people with similar interests through 'mailing lists' and 'News Groups'.</a:t>
            </a:r>
          </a:p>
          <a:p>
            <a:pPr algn="just"/>
            <a:r>
              <a:rPr lang="en-US" sz="1500" dirty="0" smtClean="0"/>
              <a:t>Participate live (in real time) in a conversation with another person via the 'Internet video phone' (like Skype), or audio-video conferencing between multiple people using a specially designed computer programs and equipment.</a:t>
            </a:r>
          </a:p>
          <a:p>
            <a:pPr algn="just"/>
            <a:r>
              <a:rPr lang="en-US" sz="1500" dirty="0" smtClean="0"/>
              <a:t>Participate in on-line (directly, in real time) written discussion with a larger group of people who use the 'Internet Relay Chat' (IRC) service - chat rooms.</a:t>
            </a:r>
          </a:p>
          <a:p>
            <a:pPr algn="just"/>
            <a:r>
              <a:rPr lang="en-US" sz="1500" dirty="0" smtClean="0"/>
              <a:t>To work on a remote computer using the 'Telnet' service or some per function quite the same.</a:t>
            </a:r>
          </a:p>
          <a:p>
            <a:pPr algn="just"/>
            <a:r>
              <a:rPr lang="en-US" sz="1500" dirty="0" smtClean="0"/>
              <a:t>Take files of any type (download) from remote computers and deliver files (upload) them with an FTP service.</a:t>
            </a:r>
          </a:p>
          <a:p>
            <a:pPr algn="just"/>
            <a:r>
              <a:rPr lang="en-US" sz="1500" dirty="0" smtClean="0"/>
              <a:t>Read multimedia documents found on WWW (World Wide Web) that contain text, graphics, sound, and video using intelligent browser web presentation, as 'Google Chrome', 'Firefox' or 'Internet Explorer' program support.</a:t>
            </a:r>
          </a:p>
          <a:p>
            <a:pPr algn="just"/>
            <a:r>
              <a:rPr lang="en-US" sz="1500" dirty="0" smtClean="0"/>
              <a:t>Learning and practicing for the exam and achieve appropriate certification.</a:t>
            </a:r>
          </a:p>
          <a:p>
            <a:pPr algn="just"/>
            <a:r>
              <a:rPr lang="en-US" sz="1500" dirty="0" smtClean="0"/>
              <a:t>Search the Web, documents, various WWW sites or via dedicated international service, as 'Google' and 'Yahoo!', over subscribed keywords to find the desired documents.</a:t>
            </a:r>
          </a:p>
          <a:p>
            <a:pPr algn="just"/>
            <a:r>
              <a:rPr lang="en-US" sz="1500" dirty="0" smtClean="0"/>
              <a:t>Publicly disclose their images or pictures of his grandchildren, and who wants to can publish a picture of mother in law.</a:t>
            </a:r>
          </a:p>
          <a:p>
            <a:pPr algn="just"/>
            <a:r>
              <a:rPr lang="en-US" sz="1500" dirty="0" smtClean="0"/>
              <a:t>Advertise your business in a variety of ways, from setting up video clips to the creation of their own website.</a:t>
            </a:r>
          </a:p>
          <a:p>
            <a:pPr algn="just"/>
            <a:r>
              <a:rPr lang="en-US" sz="1500" dirty="0" smtClean="0"/>
              <a:t>Paying bills through the 'Internet Banking‘, Buy and spend money , advertise and offer for sale.</a:t>
            </a:r>
          </a:p>
          <a:p>
            <a:pPr algn="just"/>
            <a:r>
              <a:rPr lang="en-US" sz="1500" dirty="0" smtClean="0"/>
              <a:t>Read web editions of newspapers or say 'IT Alphabet‘.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22549" t="13469" r="25389" b="12452"/>
          <a:stretch>
            <a:fillRect/>
          </a:stretch>
        </p:blipFill>
        <p:spPr bwMode="auto">
          <a:xfrm>
            <a:off x="266700" y="152400"/>
            <a:ext cx="8496300" cy="670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04800"/>
            <a:ext cx="91440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09600" y="5715000"/>
            <a:ext cx="6949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www.internetworldstats.com/stats.htm</a:t>
            </a:r>
            <a:endParaRPr lang="en-US" dirty="0" smtClean="0"/>
          </a:p>
          <a:p>
            <a:r>
              <a:rPr lang="en-US" dirty="0" smtClean="0"/>
              <a:t>http://www.internetlivestats.com/internet-users/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Nepal Internet users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4,962,323</a:t>
            </a:r>
          </a:p>
          <a:p>
            <a:r>
              <a:rPr lang="en-US" dirty="0" smtClean="0"/>
              <a:t>Internet Users in Nepal (2016*)</a:t>
            </a:r>
          </a:p>
          <a:p>
            <a:r>
              <a:rPr lang="en-US" dirty="0" smtClean="0"/>
              <a:t>Share of Nepal Population: </a:t>
            </a:r>
            <a:r>
              <a:rPr lang="en-US" b="1" dirty="0" smtClean="0"/>
              <a:t>17.2 % </a:t>
            </a:r>
            <a:r>
              <a:rPr lang="en-US" dirty="0" smtClean="0"/>
              <a:t>(penetration)</a:t>
            </a:r>
          </a:p>
          <a:p>
            <a:r>
              <a:rPr lang="en-US" dirty="0" smtClean="0"/>
              <a:t>Total Population : </a:t>
            </a:r>
            <a:r>
              <a:rPr lang="en-US" b="1" dirty="0" smtClean="0"/>
              <a:t>28,850,717 </a:t>
            </a:r>
            <a:endParaRPr lang="en-US" dirty="0" smtClean="0"/>
          </a:p>
          <a:p>
            <a:r>
              <a:rPr lang="en-US" dirty="0" smtClean="0"/>
              <a:t>Share of World Internet Users: </a:t>
            </a:r>
            <a:r>
              <a:rPr lang="en-US" b="1" dirty="0" smtClean="0"/>
              <a:t>0.1 %</a:t>
            </a:r>
            <a:endParaRPr lang="en-US" dirty="0" smtClean="0"/>
          </a:p>
          <a:p>
            <a:r>
              <a:rPr lang="en-US" dirty="0" smtClean="0"/>
              <a:t>Internet Users in the World: </a:t>
            </a:r>
            <a:r>
              <a:rPr lang="en-US" b="1" dirty="0" smtClean="0"/>
              <a:t>3,424,971,237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609600"/>
            <a:ext cx="8153400" cy="589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187</Words>
  <Application>Microsoft Office PowerPoint</Application>
  <PresentationFormat>On-screen Show (4:3)</PresentationFormat>
  <Paragraphs>30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Unit 3</vt:lpstr>
      <vt:lpstr>Internet Browsing</vt:lpstr>
      <vt:lpstr>Slide 3</vt:lpstr>
      <vt:lpstr>Slide 4</vt:lpstr>
      <vt:lpstr>Internet Services</vt:lpstr>
      <vt:lpstr>Slide 6</vt:lpstr>
      <vt:lpstr>Slide 7</vt:lpstr>
      <vt:lpstr>Nepal Internet users</vt:lpstr>
      <vt:lpstr>Slide 9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3</dc:title>
  <dc:creator>User</dc:creator>
  <cp:lastModifiedBy>Bimal</cp:lastModifiedBy>
  <cp:revision>10</cp:revision>
  <dcterms:created xsi:type="dcterms:W3CDTF">2006-08-16T00:00:00Z</dcterms:created>
  <dcterms:modified xsi:type="dcterms:W3CDTF">2017-04-20T01:34:06Z</dcterms:modified>
</cp:coreProperties>
</file>