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Multiprotocol Supports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Networking technology evolved along different paths, resulting in several different system to format data for transmission. </a:t>
            </a:r>
          </a:p>
          <a:p>
            <a:r>
              <a:rPr lang="en-US" dirty="0" smtClean="0"/>
              <a:t>Suites of program were developed to comply with one system or another. </a:t>
            </a:r>
          </a:p>
          <a:p>
            <a:r>
              <a:rPr lang="en-US" dirty="0" smtClean="0"/>
              <a:t>Program with multiple support can interact with many different underlying protocols.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An Example of multiple protocol application is a messenger user interface that can represent many different underlying instant messenger services. </a:t>
            </a:r>
          </a:p>
          <a:p>
            <a:r>
              <a:rPr lang="en-US" dirty="0" smtClean="0"/>
              <a:t>The program is written to be independent of the transport method or messenger format. </a:t>
            </a:r>
          </a:p>
          <a:p>
            <a:r>
              <a:rPr lang="en-US" dirty="0" smtClean="0"/>
              <a:t>Run applications associated with one network protocol over different network protocols</a:t>
            </a:r>
          </a:p>
          <a:p>
            <a:r>
              <a:rPr lang="en-US" dirty="0" smtClean="0"/>
              <a:t>connects matching applications across networks of different protocols through gateways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Program with multiple protocol are written in two ways. </a:t>
            </a:r>
          </a:p>
          <a:p>
            <a:r>
              <a:rPr lang="en-US" dirty="0" smtClean="0"/>
              <a:t>One is to keep the program generic so that it does not perform any processing, but  merely displays the result of other system. </a:t>
            </a:r>
          </a:p>
          <a:p>
            <a:r>
              <a:rPr lang="en-US" dirty="0" smtClean="0"/>
              <a:t>The other category of program, or protocols, with multiple protocol support is one written to be extended by additional programs. Web browser fall into this category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protocols with multiple support. </a:t>
            </a:r>
          </a:p>
          <a:p>
            <a:r>
              <a:rPr lang="en-US" dirty="0" smtClean="0"/>
              <a:t>The Point to Point  Protocol has to interact with many different networking system. </a:t>
            </a:r>
          </a:p>
          <a:p>
            <a:r>
              <a:rPr lang="en-US" dirty="0" smtClean="0"/>
              <a:t>It does this through a library of network control protocols, each one fitting </a:t>
            </a:r>
            <a:r>
              <a:rPr lang="en-US" smtClean="0"/>
              <a:t>a different </a:t>
            </a:r>
            <a:r>
              <a:rPr lang="en-US" dirty="0" smtClean="0"/>
              <a:t>network standard.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with Layers</a:t>
            </a:r>
            <a:endParaRPr lang="en-US" dirty="0"/>
          </a:p>
        </p:txBody>
      </p:sp>
      <p:sp>
        <p:nvSpPr>
          <p:cNvPr id="1026" name="AutoShape 2" descr="Image result for different protocols in osi model in pictures"/>
          <p:cNvSpPr>
            <a:spLocks noChangeAspect="1" noChangeArrowheads="1"/>
          </p:cNvSpPr>
          <p:nvPr/>
        </p:nvSpPr>
        <p:spPr bwMode="auto">
          <a:xfrm>
            <a:off x="155575" y="-1584325"/>
            <a:ext cx="7239000" cy="33147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Image result for different protocols in osi model in pictures"/>
          <p:cNvSpPr>
            <a:spLocks noChangeAspect="1" noChangeArrowheads="1"/>
          </p:cNvSpPr>
          <p:nvPr/>
        </p:nvSpPr>
        <p:spPr bwMode="auto">
          <a:xfrm>
            <a:off x="155575" y="-1584325"/>
            <a:ext cx="7239000" cy="33147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Image result for different protocols in osi model in pictures"/>
          <p:cNvSpPr>
            <a:spLocks noChangeAspect="1" noChangeArrowheads="1"/>
          </p:cNvSpPr>
          <p:nvPr/>
        </p:nvSpPr>
        <p:spPr bwMode="auto">
          <a:xfrm>
            <a:off x="155575" y="-1584325"/>
            <a:ext cx="7239000" cy="33147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Image result for different protocols in osi model in pictures"/>
          <p:cNvSpPr>
            <a:spLocks noChangeAspect="1" noChangeArrowheads="1"/>
          </p:cNvSpPr>
          <p:nvPr/>
        </p:nvSpPr>
        <p:spPr bwMode="auto">
          <a:xfrm>
            <a:off x="155575" y="-1584325"/>
            <a:ext cx="7239000" cy="33147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AutoShape 10" descr="Image result for different protocols in osi model in pictures"/>
          <p:cNvSpPr>
            <a:spLocks noChangeAspect="1" noChangeArrowheads="1"/>
          </p:cNvSpPr>
          <p:nvPr/>
        </p:nvSpPr>
        <p:spPr bwMode="auto">
          <a:xfrm>
            <a:off x="155575" y="-1584325"/>
            <a:ext cx="7239000" cy="33147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5" name="Picture 11" descr="C:\Users\Bimal\Desktop\personal\st laurence 7 th semister\Internet Technology\Chapter 3\136014-pro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7886700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215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Unit 4</vt:lpstr>
      <vt:lpstr>Introduction</vt:lpstr>
      <vt:lpstr>Features</vt:lpstr>
      <vt:lpstr>Function</vt:lpstr>
      <vt:lpstr>Protocol</vt:lpstr>
      <vt:lpstr>Protocol with Layers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</dc:title>
  <dc:creator>User</dc:creator>
  <cp:lastModifiedBy>Bimal</cp:lastModifiedBy>
  <cp:revision>13</cp:revision>
  <dcterms:created xsi:type="dcterms:W3CDTF">2006-08-16T00:00:00Z</dcterms:created>
  <dcterms:modified xsi:type="dcterms:W3CDTF">2017-04-20T02:04:47Z</dcterms:modified>
</cp:coreProperties>
</file>