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4</a:t>
            </a:r>
            <a:endParaRPr lang="en-US" dirty="0"/>
          </a:p>
        </p:txBody>
      </p:sp>
      <p:sp>
        <p:nvSpPr>
          <p:cNvPr id="3" name="Subtitle 2"/>
          <p:cNvSpPr>
            <a:spLocks noGrp="1"/>
          </p:cNvSpPr>
          <p:nvPr>
            <p:ph type="subTitle" idx="1"/>
          </p:nvPr>
        </p:nvSpPr>
        <p:spPr/>
        <p:txBody>
          <a:bodyPr/>
          <a:lstStyle/>
          <a:p>
            <a:r>
              <a:rPr lang="en-US" dirty="0" smtClean="0"/>
              <a:t>Tools: WYS/WYG Authoring Tools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600200"/>
            <a:ext cx="8229600" cy="4876800"/>
          </a:xfrm>
        </p:spPr>
        <p:txBody>
          <a:bodyPr>
            <a:normAutofit fontScale="62500" lnSpcReduction="20000"/>
          </a:bodyPr>
          <a:lstStyle/>
          <a:p>
            <a:pPr algn="just"/>
            <a:r>
              <a:rPr lang="en-US" b="1" dirty="0" smtClean="0"/>
              <a:t>What You See Is What You Get. </a:t>
            </a:r>
            <a:r>
              <a:rPr lang="en-US" dirty="0" smtClean="0"/>
              <a:t>A WYSIWYG editor is a system in which content (text and graphics) onscreen during editing appears in a form closely corresponding to its appearance when printed or displayed as a finished product, which might be a printed document, web page, or slide presentation</a:t>
            </a:r>
          </a:p>
          <a:p>
            <a:pPr algn="just"/>
            <a:r>
              <a:rPr lang="en-US" dirty="0" smtClean="0"/>
              <a:t>A category of software that enables the user to develop a Web site in a desktop publishing format. The software will generate the required HTML coding for the layout of the Web pages based on what the user designs. Typically, the user can toggle back and forth between the graphical design and the HTML code and make changes to the Web page in either the design of the accompanying code</a:t>
            </a:r>
            <a:r>
              <a:rPr lang="en-US" dirty="0" smtClean="0"/>
              <a:t>.</a:t>
            </a:r>
          </a:p>
          <a:p>
            <a:pPr algn="just"/>
            <a:r>
              <a:rPr lang="en-US" dirty="0" smtClean="0"/>
              <a:t>Any software, or collection of software components, that authors can use to create or modify web content for use by other people, is an Authoring Tool. </a:t>
            </a:r>
            <a:endParaRPr lang="en-US" dirty="0" smtClean="0"/>
          </a:p>
          <a:p>
            <a:pPr algn="just"/>
            <a:r>
              <a:rPr lang="en-US" dirty="0" smtClean="0"/>
              <a:t>Authoring </a:t>
            </a:r>
            <a:r>
              <a:rPr lang="en-US" dirty="0" smtClean="0"/>
              <a:t>tools, at their best, should allow all of us to publish to a universal space of web content, read by people from all over the world, in many different languages, on many different computers, using many different input and output devices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Web Authoring Tools</a:t>
            </a:r>
            <a:endParaRPr lang="en-US" dirty="0"/>
          </a:p>
        </p:txBody>
      </p:sp>
      <p:sp>
        <p:nvSpPr>
          <p:cNvPr id="3" name="Content Placeholder 2"/>
          <p:cNvSpPr>
            <a:spLocks noGrp="1"/>
          </p:cNvSpPr>
          <p:nvPr>
            <p:ph idx="1"/>
          </p:nvPr>
        </p:nvSpPr>
        <p:spPr>
          <a:xfrm>
            <a:off x="304800" y="1219200"/>
            <a:ext cx="8610600" cy="5334000"/>
          </a:xfrm>
        </p:spPr>
        <p:txBody>
          <a:bodyPr>
            <a:noAutofit/>
          </a:bodyPr>
          <a:lstStyle/>
          <a:p>
            <a:pPr algn="just"/>
            <a:r>
              <a:rPr lang="en-US" sz="2000" b="1" dirty="0" smtClean="0"/>
              <a:t>Pure WYSIWYG (What You See Is hat You </a:t>
            </a:r>
            <a:r>
              <a:rPr lang="en-US" sz="2000" b="1" dirty="0" smtClean="0"/>
              <a:t>Get) </a:t>
            </a:r>
            <a:r>
              <a:rPr lang="en-US" sz="2000" b="1" dirty="0" smtClean="0"/>
              <a:t>editor:</a:t>
            </a:r>
          </a:p>
          <a:p>
            <a:pPr lvl="1" algn="just"/>
            <a:r>
              <a:rPr lang="en-US" sz="2000" dirty="0" smtClean="0"/>
              <a:t>With a pure WYSIWYG editor, you work entirely in an interface that resembles </a:t>
            </a:r>
            <a:r>
              <a:rPr lang="en-US" sz="2000" dirty="0" smtClean="0"/>
              <a:t>a desktop </a:t>
            </a:r>
            <a:r>
              <a:rPr lang="en-US" sz="2000" dirty="0" smtClean="0"/>
              <a:t>publishing program. These programs are best suited for those wanting a </a:t>
            </a:r>
            <a:r>
              <a:rPr lang="en-US" sz="2000" dirty="0" smtClean="0"/>
              <a:t>great looking site </a:t>
            </a:r>
            <a:r>
              <a:rPr lang="en-US" sz="2000" dirty="0" smtClean="0"/>
              <a:t>that’s not very hard to build. NetObjects Fusion and Drumbeat are </a:t>
            </a:r>
            <a:r>
              <a:rPr lang="en-US" sz="2000" dirty="0" smtClean="0"/>
              <a:t>examples of </a:t>
            </a:r>
            <a:r>
              <a:rPr lang="en-US" sz="2000" dirty="0" smtClean="0"/>
              <a:t>WYSIWYG </a:t>
            </a:r>
            <a:r>
              <a:rPr lang="en-US" sz="2000" dirty="0" smtClean="0"/>
              <a:t>editors</a:t>
            </a:r>
          </a:p>
          <a:p>
            <a:pPr algn="just"/>
            <a:r>
              <a:rPr lang="en-US" sz="2000" b="1" dirty="0" smtClean="0"/>
              <a:t>Pure code-based editor:</a:t>
            </a:r>
          </a:p>
          <a:p>
            <a:pPr lvl="1" algn="just"/>
            <a:r>
              <a:rPr lang="en-US" sz="2000" dirty="0" smtClean="0"/>
              <a:t>With pure code-based editor, you work directly with raw HTML tags and set your </a:t>
            </a:r>
            <a:r>
              <a:rPr lang="en-US" sz="2000" dirty="0" smtClean="0"/>
              <a:t>own rules </a:t>
            </a:r>
            <a:r>
              <a:rPr lang="en-US" sz="2000" dirty="0" smtClean="0"/>
              <a:t>about how to lay out and organize your code. You have total control over you </a:t>
            </a:r>
            <a:r>
              <a:rPr lang="en-US" sz="2000" dirty="0" smtClean="0"/>
              <a:t>code. HomeSite</a:t>
            </a:r>
            <a:r>
              <a:rPr lang="en-US" sz="2000" dirty="0" smtClean="0"/>
              <a:t>, HotDog Professional, HTMLed Pro, WebberActive, and WebEdit </a:t>
            </a:r>
            <a:r>
              <a:rPr lang="en-US" sz="2000" dirty="0" smtClean="0"/>
              <a:t>examples of </a:t>
            </a:r>
            <a:r>
              <a:rPr lang="en-US" sz="2000" dirty="0" smtClean="0"/>
              <a:t>pure code-based editors.</a:t>
            </a:r>
          </a:p>
          <a:p>
            <a:pPr algn="just"/>
            <a:r>
              <a:rPr lang="en-US" sz="2000" b="1" dirty="0" smtClean="0"/>
              <a:t>Compound editor (Pure WYSIWG editors + Pure code-based editors):</a:t>
            </a:r>
          </a:p>
          <a:p>
            <a:pPr lvl="1" algn="just"/>
            <a:r>
              <a:rPr lang="en-US" sz="2000" dirty="0" smtClean="0"/>
              <a:t>With a compound editor, you can accomplish most tasks in a WYSIWG editing mode </a:t>
            </a:r>
            <a:r>
              <a:rPr lang="en-US" sz="2000" dirty="0" smtClean="0"/>
              <a:t>but switch </a:t>
            </a:r>
            <a:r>
              <a:rPr lang="en-US" sz="2000" dirty="0" smtClean="0"/>
              <a:t>from the word processor-style editing window to a source code view to modify </a:t>
            </a:r>
            <a:r>
              <a:rPr lang="en-US" sz="2000" dirty="0" smtClean="0"/>
              <a:t>the page’s </a:t>
            </a:r>
            <a:r>
              <a:rPr lang="en-US" sz="2000" dirty="0" smtClean="0"/>
              <a:t>underlying HTML. Macromedia Dreamweaver, Microsoft FrontPage, </a:t>
            </a:r>
            <a:r>
              <a:rPr lang="en-US" sz="2000" dirty="0" err="1" smtClean="0"/>
              <a:t>QuickSite</a:t>
            </a:r>
            <a:r>
              <a:rPr lang="en-US" sz="2000" dirty="0" smtClean="0"/>
              <a:t>, and </a:t>
            </a:r>
            <a:r>
              <a:rPr lang="en-US" sz="2000" dirty="0" smtClean="0"/>
              <a:t>Visual Page are examples of compound editors</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b="1" dirty="0" smtClean="0"/>
              <a:t>Examples of authoring </a:t>
            </a:r>
            <a:r>
              <a:rPr lang="en-US" b="1" dirty="0" smtClean="0"/>
              <a:t>tools</a:t>
            </a:r>
            <a:endParaRPr lang="en-US" dirty="0"/>
          </a:p>
        </p:txBody>
      </p:sp>
      <p:sp>
        <p:nvSpPr>
          <p:cNvPr id="3" name="Content Placeholder 2"/>
          <p:cNvSpPr>
            <a:spLocks noGrp="1"/>
          </p:cNvSpPr>
          <p:nvPr>
            <p:ph idx="1"/>
          </p:nvPr>
        </p:nvSpPr>
        <p:spPr>
          <a:xfrm>
            <a:off x="152400" y="838200"/>
            <a:ext cx="8763000" cy="5791200"/>
          </a:xfrm>
        </p:spPr>
        <p:txBody>
          <a:bodyPr>
            <a:noAutofit/>
          </a:bodyPr>
          <a:lstStyle/>
          <a:p>
            <a:r>
              <a:rPr lang="en-US" sz="1900" dirty="0" smtClean="0"/>
              <a:t>web page authoring tools (e.g., WYSIWYG HTML editors)</a:t>
            </a:r>
          </a:p>
          <a:p>
            <a:r>
              <a:rPr lang="en-US" sz="1900" dirty="0" smtClean="0"/>
              <a:t>software for directly editing source code or markup</a:t>
            </a:r>
          </a:p>
          <a:p>
            <a:r>
              <a:rPr lang="en-US" sz="1900" dirty="0" smtClean="0"/>
              <a:t>software for converting to web content </a:t>
            </a:r>
            <a:r>
              <a:rPr lang="en-US" sz="1900" dirty="0" smtClean="0"/>
              <a:t>technologies</a:t>
            </a:r>
            <a:endParaRPr lang="en-US" sz="1900" dirty="0" smtClean="0"/>
          </a:p>
          <a:p>
            <a:r>
              <a:rPr lang="en-US" sz="1900" dirty="0" smtClean="0"/>
              <a:t>integrated development environments (e.g., for web application development)</a:t>
            </a:r>
          </a:p>
          <a:p>
            <a:r>
              <a:rPr lang="en-US" sz="1900" dirty="0" smtClean="0"/>
              <a:t>software that generates web content on the basis of templates, scripts, command-line input or "wizard"-type processes</a:t>
            </a:r>
          </a:p>
          <a:p>
            <a:r>
              <a:rPr lang="en-US" sz="1900" dirty="0" smtClean="0"/>
              <a:t>software for rapidly updating portions of web pages (e.g., blogging, wikis, online forums)</a:t>
            </a:r>
          </a:p>
          <a:p>
            <a:r>
              <a:rPr lang="en-US" sz="1900" dirty="0" smtClean="0"/>
              <a:t>software for live collaboration over the web</a:t>
            </a:r>
          </a:p>
          <a:p>
            <a:r>
              <a:rPr lang="en-US" sz="1900" dirty="0" smtClean="0"/>
              <a:t>software for updating social media profiles, </a:t>
            </a:r>
            <a:r>
              <a:rPr lang="en-US" sz="1900" dirty="0" smtClean="0"/>
              <a:t>micro blogging, </a:t>
            </a:r>
            <a:r>
              <a:rPr lang="en-US" sz="1900" dirty="0" smtClean="0"/>
              <a:t>and photo and video sharing</a:t>
            </a:r>
          </a:p>
          <a:p>
            <a:r>
              <a:rPr lang="en-US" sz="1900" dirty="0" smtClean="0"/>
              <a:t>software for generating/managing entire web sites (e.g., content management systems, courseware tools, content aggregators)</a:t>
            </a:r>
          </a:p>
          <a:p>
            <a:r>
              <a:rPr lang="en-US" sz="1900" dirty="0" smtClean="0"/>
              <a:t>email clients that send messages in web content technologies</a:t>
            </a:r>
          </a:p>
          <a:p>
            <a:r>
              <a:rPr lang="en-US" sz="1900" dirty="0" smtClean="0"/>
              <a:t>multimedia authoring tools</a:t>
            </a:r>
          </a:p>
          <a:p>
            <a:r>
              <a:rPr lang="en-US" sz="1900" dirty="0" smtClean="0"/>
              <a:t>debugging tools for web content</a:t>
            </a:r>
          </a:p>
          <a:p>
            <a:r>
              <a:rPr lang="en-US" sz="1900" dirty="0" smtClean="0"/>
              <a:t>software for creating mobile web </a:t>
            </a:r>
            <a:r>
              <a:rPr lang="en-US" sz="1900" dirty="0" smtClean="0"/>
              <a:t>applications</a:t>
            </a:r>
          </a:p>
          <a:p>
            <a:r>
              <a:rPr lang="en-US" sz="1900" dirty="0" smtClean="0"/>
              <a:t>web </a:t>
            </a:r>
            <a:r>
              <a:rPr lang="en-US" sz="1900" dirty="0" smtClean="0"/>
              <a:t>application frameworks, IDEs and </a:t>
            </a:r>
            <a:r>
              <a:rPr lang="en-US" sz="1900" dirty="0" smtClean="0"/>
              <a:t>SDKs</a:t>
            </a:r>
            <a:endParaRPr lang="en-US" sz="1900"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402</Words>
  <Application>Microsoft Office PowerPoint</Application>
  <PresentationFormat>On-screen Show (4:3)</PresentationFormat>
  <Paragraphs>29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Unit 4</vt:lpstr>
      <vt:lpstr>Introduction</vt:lpstr>
      <vt:lpstr>Types of Web Authoring Tools</vt:lpstr>
      <vt:lpstr>Examples of authoring tools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User</dc:creator>
  <cp:lastModifiedBy>User</cp:lastModifiedBy>
  <cp:revision>6</cp:revision>
  <dcterms:created xsi:type="dcterms:W3CDTF">2006-08-16T00:00:00Z</dcterms:created>
  <dcterms:modified xsi:type="dcterms:W3CDTF">2015-03-25T12:43:26Z</dcterms:modified>
</cp:coreProperties>
</file>