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Helper applications: CGI; PERL, JAVA, JAVA SRIPTS, PHP, ASP, .NET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Gateway Interface (</a:t>
            </a:r>
            <a:r>
              <a:rPr lang="en-US" b="1" dirty="0" smtClean="0"/>
              <a:t>CGI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Gateway Interface (</a:t>
            </a:r>
            <a:r>
              <a:rPr lang="en-US" b="1" dirty="0" smtClean="0"/>
              <a:t>CGI</a:t>
            </a:r>
            <a:r>
              <a:rPr lang="en-US" dirty="0" smtClean="0"/>
              <a:t>) is a standard method used to generate dynamic content on Web pages and Web applications. </a:t>
            </a:r>
            <a:r>
              <a:rPr lang="en-US" b="1" dirty="0" smtClean="0"/>
              <a:t>CGI</a:t>
            </a:r>
            <a:r>
              <a:rPr lang="en-US" dirty="0" smtClean="0"/>
              <a:t>, when implemented on a Web server, provides an interface between the Web server and programs that generate the Web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The Common Gateway Interface, or CGI, is a set of standards that define how information is exchanged between the web server and a custom script</a:t>
            </a:r>
          </a:p>
          <a:p>
            <a:r>
              <a:rPr lang="en-US" i="1" dirty="0" smtClean="0"/>
              <a:t>The Common Gateway Interface, or CGI, is a standard for external gateway programs to interface with information servers such as HTTP servers</a:t>
            </a:r>
          </a:p>
          <a:p>
            <a:r>
              <a:rPr lang="en-US" dirty="0" smtClean="0"/>
              <a:t>The current version is CGI/1.1 and CGI/1.2 is under progress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CGI Scripts </a:t>
            </a:r>
            <a:r>
              <a:rPr lang="en-US" b="1" dirty="0" smtClean="0"/>
              <a:t>Works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030" t="13469" r="18763" b="41073"/>
          <a:stretch>
            <a:fillRect/>
          </a:stretch>
        </p:blipFill>
        <p:spPr bwMode="auto">
          <a:xfrm>
            <a:off x="228600" y="1295400"/>
            <a:ext cx="861624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572000"/>
            <a:ext cx="868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 algn="just">
              <a:buFont typeface="Arial" pitchFamily="34" charset="0"/>
              <a:buChar char="•"/>
            </a:pPr>
            <a:r>
              <a:rPr lang="en-US" sz="2500" dirty="0" smtClean="0"/>
              <a:t>The Web surfer fills out a form and clicks, “Submit.” The information in </a:t>
            </a:r>
            <a:r>
              <a:rPr lang="en-US" sz="2500" dirty="0" smtClean="0"/>
              <a:t>the form </a:t>
            </a:r>
            <a:r>
              <a:rPr lang="en-US" sz="2500" dirty="0" smtClean="0"/>
              <a:t>is sent over the Internet to the Web </a:t>
            </a:r>
            <a:r>
              <a:rPr lang="en-US" sz="2500" dirty="0" smtClean="0"/>
              <a:t>server.</a:t>
            </a:r>
          </a:p>
          <a:p>
            <a:pPr marL="284163" indent="-284163" algn="just">
              <a:buFont typeface="Arial" pitchFamily="34" charset="0"/>
              <a:buChar char="•"/>
            </a:pPr>
            <a:r>
              <a:rPr lang="en-US" sz="2500" dirty="0" smtClean="0"/>
              <a:t>The Web server “grabs” the information from the form and passes it to the C</a:t>
            </a:r>
            <a:r>
              <a:rPr lang="en-US" sz="2500" dirty="0" smtClean="0"/>
              <a:t>GI </a:t>
            </a:r>
            <a:r>
              <a:rPr lang="en-US" sz="2500" dirty="0" smtClean="0"/>
              <a:t>software</a:t>
            </a:r>
            <a:endParaRPr lang="en-US" sz="25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Autofit/>
          </a:bodyPr>
          <a:lstStyle/>
          <a:p>
            <a:pPr algn="just"/>
            <a:r>
              <a:rPr lang="en-US" sz="2700" dirty="0" smtClean="0"/>
              <a:t>The CGI software performs whatever validation of this information that </a:t>
            </a:r>
            <a:r>
              <a:rPr lang="en-US" sz="2700" dirty="0" smtClean="0"/>
              <a:t>is required</a:t>
            </a:r>
            <a:r>
              <a:rPr lang="en-US" sz="2700" dirty="0" smtClean="0"/>
              <a:t>. For instance, it might check to see if an e-mail address is valid. If </a:t>
            </a:r>
            <a:r>
              <a:rPr lang="en-US" sz="2700" dirty="0" smtClean="0"/>
              <a:t>this is </a:t>
            </a:r>
            <a:r>
              <a:rPr lang="en-US" sz="2700" dirty="0" smtClean="0"/>
              <a:t>a database program, the CGI software prepares a database statement to </a:t>
            </a:r>
            <a:r>
              <a:rPr lang="en-US" sz="2700" dirty="0" smtClean="0"/>
              <a:t>either add</a:t>
            </a:r>
            <a:r>
              <a:rPr lang="en-US" sz="2700" dirty="0" smtClean="0"/>
              <a:t>, edit, or delete information from the database.</a:t>
            </a:r>
          </a:p>
          <a:p>
            <a:pPr algn="just"/>
            <a:r>
              <a:rPr lang="en-US" sz="2700" dirty="0" smtClean="0"/>
              <a:t>The </a:t>
            </a:r>
            <a:r>
              <a:rPr lang="en-US" sz="2700" dirty="0" smtClean="0"/>
              <a:t>CGI software then executes the prepared database statement, which is </a:t>
            </a:r>
            <a:r>
              <a:rPr lang="en-US" sz="2700" dirty="0" smtClean="0"/>
              <a:t>passed to </a:t>
            </a:r>
            <a:r>
              <a:rPr lang="en-US" sz="2700" dirty="0" smtClean="0"/>
              <a:t>the database </a:t>
            </a:r>
            <a:r>
              <a:rPr lang="en-US" sz="2700" dirty="0" smtClean="0"/>
              <a:t>driver. </a:t>
            </a:r>
          </a:p>
          <a:p>
            <a:pPr algn="just"/>
            <a:r>
              <a:rPr lang="en-US" sz="2700" dirty="0" smtClean="0"/>
              <a:t>The </a:t>
            </a:r>
            <a:r>
              <a:rPr lang="en-US" sz="2700" dirty="0" smtClean="0"/>
              <a:t>database driver acts as a middleman and performs the requested action on </a:t>
            </a:r>
            <a:r>
              <a:rPr lang="en-US" sz="2700" dirty="0" smtClean="0"/>
              <a:t>the database </a:t>
            </a:r>
            <a:r>
              <a:rPr lang="en-US" sz="2700" dirty="0" smtClean="0"/>
              <a:t>itself.</a:t>
            </a:r>
          </a:p>
          <a:p>
            <a:pPr algn="just"/>
            <a:r>
              <a:rPr lang="en-US" sz="2700" dirty="0" smtClean="0"/>
              <a:t>The </a:t>
            </a:r>
            <a:r>
              <a:rPr lang="en-US" sz="2700" dirty="0" smtClean="0"/>
              <a:t>results of the database action are then passed back to the database driver</a:t>
            </a:r>
            <a:r>
              <a:rPr lang="en-US" sz="2700" dirty="0" smtClean="0"/>
              <a:t>.</a:t>
            </a:r>
            <a:endParaRPr lang="en-US" sz="27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database driver sends the information from the database to the CGI software.</a:t>
            </a:r>
          </a:p>
          <a:p>
            <a:pPr algn="just"/>
            <a:r>
              <a:rPr lang="en-US" dirty="0" smtClean="0"/>
              <a:t>The CGI software takes the information from the database and manipulates it into the format that is desired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smtClean="0"/>
              <a:t>any static HTML pages need to be created, the CGI program accesses the Web server computer’s file system and reads, writes, and/or edits </a:t>
            </a:r>
            <a:r>
              <a:rPr lang="en-US" dirty="0" smtClean="0"/>
              <a:t>files</a:t>
            </a:r>
          </a:p>
          <a:p>
            <a:pPr algn="just"/>
            <a:r>
              <a:rPr lang="en-US" dirty="0" smtClean="0"/>
              <a:t>The CGI software then sends the result it wants the Web surfer’s browser to </a:t>
            </a:r>
            <a:r>
              <a:rPr lang="en-US" dirty="0" smtClean="0"/>
              <a:t>see back </a:t>
            </a:r>
            <a:r>
              <a:rPr lang="en-US" dirty="0" smtClean="0"/>
              <a:t>to the Web server.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Web server sends the result it got from the CGI software back to the </a:t>
            </a:r>
            <a:r>
              <a:rPr lang="en-US" dirty="0" smtClean="0"/>
              <a:t>Web surfer’s </a:t>
            </a:r>
            <a:r>
              <a:rPr lang="en-US" dirty="0" smtClean="0"/>
              <a:t>browser.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CGI Real-life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Search Engine</a:t>
            </a:r>
          </a:p>
          <a:p>
            <a:r>
              <a:rPr lang="en-US" b="1" dirty="0" smtClean="0"/>
              <a:t>Page-hit </a:t>
            </a:r>
            <a:r>
              <a:rPr lang="en-US" b="1" dirty="0" smtClean="0"/>
              <a:t>Counter</a:t>
            </a:r>
          </a:p>
          <a:p>
            <a:r>
              <a:rPr lang="en-US" b="1" dirty="0" smtClean="0"/>
              <a:t>Student </a:t>
            </a:r>
            <a:r>
              <a:rPr lang="en-US" b="1" dirty="0" smtClean="0"/>
              <a:t>Registration</a:t>
            </a:r>
          </a:p>
          <a:p>
            <a:r>
              <a:rPr lang="en-US" b="1" dirty="0" smtClean="0"/>
              <a:t>On-line </a:t>
            </a:r>
            <a:r>
              <a:rPr lang="en-US" b="1" dirty="0" smtClean="0"/>
              <a:t>Booking of Tickets</a:t>
            </a:r>
          </a:p>
          <a:p>
            <a:r>
              <a:rPr lang="en-US" b="1" dirty="0" smtClean="0"/>
              <a:t>On-line </a:t>
            </a:r>
            <a:r>
              <a:rPr lang="en-US" b="1" dirty="0" smtClean="0"/>
              <a:t>Purchase of Items</a:t>
            </a:r>
          </a:p>
          <a:p>
            <a:r>
              <a:rPr lang="en-US" b="1" dirty="0" smtClean="0"/>
              <a:t>E-mail </a:t>
            </a:r>
            <a:r>
              <a:rPr lang="en-US" b="1" dirty="0" smtClean="0"/>
              <a:t>Gateways</a:t>
            </a:r>
          </a:p>
          <a:p>
            <a:r>
              <a:rPr lang="en-US" b="1" smtClean="0"/>
              <a:t>Feedback </a:t>
            </a:r>
            <a:r>
              <a:rPr lang="en-US" b="1" dirty="0" smtClean="0"/>
              <a:t>Scripts</a:t>
            </a:r>
          </a:p>
          <a:p>
            <a:r>
              <a:rPr lang="en-US" b="1" smtClean="0"/>
              <a:t>Web-based </a:t>
            </a:r>
            <a:r>
              <a:rPr lang="en-US" b="1" dirty="0" smtClean="0"/>
              <a:t>Games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Unit 4</vt:lpstr>
      <vt:lpstr>Common Gateway Interface (CGI)</vt:lpstr>
      <vt:lpstr>How CGI Scripts Works</vt:lpstr>
      <vt:lpstr>Contd..</vt:lpstr>
      <vt:lpstr>Contd…</vt:lpstr>
      <vt:lpstr>CGI Real-life 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User</dc:creator>
  <cp:lastModifiedBy>User</cp:lastModifiedBy>
  <cp:revision>6</cp:revision>
  <dcterms:created xsi:type="dcterms:W3CDTF">2006-08-16T00:00:00Z</dcterms:created>
  <dcterms:modified xsi:type="dcterms:W3CDTF">2015-03-25T13:20:26Z</dcterms:modified>
</cp:coreProperties>
</file>