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Choice of </a:t>
            </a:r>
            <a:r>
              <a:rPr lang="en-US" b="1" dirty="0" smtClean="0"/>
              <a:t>Platforms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Platforms for servers: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Every website needs a reliable web server to be hosted on, so that it can be accessed via internet users.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Today</a:t>
            </a:r>
            <a:r>
              <a:rPr lang="en-US" sz="1800" dirty="0" smtClean="0"/>
              <a:t>, in web hosting market there are many types of web servers available running on different platform to select. 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There </a:t>
            </a:r>
            <a:r>
              <a:rPr lang="en-US" sz="1800" dirty="0" smtClean="0"/>
              <a:t>are at least three categories of server software platforms you need to consider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b="1" dirty="0" smtClean="0"/>
              <a:t>Choose a network computing operating system that fits the size, needs and resources of your business</a:t>
            </a:r>
            <a:r>
              <a:rPr lang="en-US" sz="1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 </a:t>
            </a:r>
            <a:r>
              <a:rPr lang="en-US" sz="1800" dirty="0" smtClean="0"/>
              <a:t>A </a:t>
            </a:r>
            <a:r>
              <a:rPr lang="en-US" sz="1800" b="1" dirty="0" smtClean="0"/>
              <a:t>networking operating system</a:t>
            </a:r>
            <a:r>
              <a:rPr lang="en-US" sz="1800" dirty="0" smtClean="0"/>
              <a:t> (</a:t>
            </a:r>
            <a:r>
              <a:rPr lang="en-US" sz="1800" b="1" dirty="0" smtClean="0"/>
              <a:t>NOS</a:t>
            </a:r>
            <a:r>
              <a:rPr lang="en-US" sz="1800" dirty="0" smtClean="0"/>
              <a:t>), also referred to as the Dialoguer, is the software that runs on a server and enables the server to manage data, users, groups, security, applications, and other networking functions.</a:t>
            </a:r>
            <a:r>
              <a:rPr lang="en-US" sz="1800" baseline="30000" dirty="0" smtClean="0"/>
              <a:t> </a:t>
            </a:r>
            <a:r>
              <a:rPr lang="en-US" sz="1800" dirty="0" smtClean="0"/>
              <a:t> 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network operating system is designed to allow shared file and printer access among multiple computers in a network, typically a local area </a:t>
            </a:r>
            <a:r>
              <a:rPr lang="en-US" sz="1800" dirty="0" smtClean="0"/>
              <a:t>network (LAN), a</a:t>
            </a:r>
            <a:r>
              <a:rPr lang="en-US" sz="1800" dirty="0" smtClean="0"/>
              <a:t> private network or to other networks. 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most popular network operating systems are Microsoft Windows Server 2003, Microsoft Windows Server 2008,UNIX, Linux, Mac OS X, Novell NetWare, and BSD. 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Pick </a:t>
            </a:r>
            <a:r>
              <a:rPr lang="en-US" sz="1800" b="1" dirty="0" smtClean="0"/>
              <a:t>a file server platform that's reliable and secure to protect your company's data.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Use </a:t>
            </a:r>
            <a:r>
              <a:rPr lang="en-US" sz="1800" b="1" dirty="0" smtClean="0"/>
              <a:t>web server platform software that can handle the amount of traffic you'll get and that has the functionality you want.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most popular platforms and web servers </a:t>
            </a:r>
            <a:r>
              <a:rPr lang="en-US" sz="1800" dirty="0" smtClean="0"/>
              <a:t>are:</a:t>
            </a:r>
          </a:p>
          <a:p>
            <a:pPr lvl="1">
              <a:spcBef>
                <a:spcPts val="0"/>
              </a:spcBef>
            </a:pPr>
            <a:r>
              <a:rPr lang="en-US" sz="1800" b="1" dirty="0" smtClean="0"/>
              <a:t>UNIX </a:t>
            </a:r>
            <a:r>
              <a:rPr lang="en-US" sz="1800" b="1" dirty="0" smtClean="0"/>
              <a:t>and Linux running Apache web server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800" b="1" dirty="0" smtClean="0"/>
              <a:t>Window NT/2000 running Internet Information Server (IIS</a:t>
            </a:r>
            <a:r>
              <a:rPr lang="en-US" sz="1800" b="1" dirty="0" smtClean="0"/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How do you choose your web server platform</a:t>
            </a:r>
            <a:r>
              <a:rPr lang="en-US" sz="3200" b="1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your website is purely made up of static web pages (i.e. HTML files), then any web hosting platform will work fine for you. </a:t>
            </a:r>
            <a:endParaRPr lang="en-US" sz="2000" dirty="0" smtClean="0"/>
          </a:p>
          <a:p>
            <a:r>
              <a:rPr lang="en-US" sz="2000" dirty="0" smtClean="0"/>
              <a:t>However</a:t>
            </a:r>
            <a:r>
              <a:rPr lang="en-US" sz="2000" dirty="0" smtClean="0"/>
              <a:t>, if your website allows dynamic content, you will most likely need to run specific server-side functionality such as CGI scripts, JSP, ASP, SSI or PHP.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smtClean="0"/>
              <a:t>this case, UNIX platform web hosting will be ideal for your requirement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On the other hand, if you need to use specific applications that require Windows to run such as ASP, </a:t>
            </a:r>
            <a:r>
              <a:rPr lang="en-US" sz="2000" dirty="0" err="1" smtClean="0"/>
              <a:t>.Net</a:t>
            </a:r>
            <a:r>
              <a:rPr lang="en-US" sz="2000" dirty="0" smtClean="0"/>
              <a:t>, MS Access, Microsoft SQL server or Cold Fusion, then you will need to find a web hosting providers that support Microsoft’s Windows NT platform. </a:t>
            </a:r>
            <a:endParaRPr lang="en-US" sz="2000" dirty="0" smtClean="0"/>
          </a:p>
          <a:p>
            <a:r>
              <a:rPr lang="en-US" sz="2000" dirty="0" smtClean="0"/>
              <a:t>Otherwise</a:t>
            </a:r>
            <a:r>
              <a:rPr lang="en-US" sz="2000" dirty="0" smtClean="0"/>
              <a:t>, all other server-side functionalities such as PHP, Perl and </a:t>
            </a:r>
            <a:r>
              <a:rPr lang="en-US" sz="2000" dirty="0" err="1" smtClean="0"/>
              <a:t>MySQL</a:t>
            </a:r>
            <a:r>
              <a:rPr lang="en-US" sz="2000" dirty="0" smtClean="0"/>
              <a:t> can be supported by UNIX platform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While common programs such as Perl, PHP, Flash etc run on both UNIX and Window platform.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 smtClean="0"/>
              <a:t>other free open source software programs are available only for UNIX than for Windows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 </a:t>
            </a:r>
            <a:r>
              <a:rPr lang="en-US" sz="2000" dirty="0" smtClean="0"/>
              <a:t>a result, UNIX hosting is less expensive than Window hosting. So, if hosting cost is a big concern to you, then you should consider UNIX or Linux hosting.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Software Development Platforms/ </a:t>
            </a:r>
            <a:r>
              <a:rPr lang="en-US" sz="3200" b="1" dirty="0" smtClean="0"/>
              <a:t>Frameworks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/>
              <a:t>IIS</a:t>
            </a:r>
            <a:r>
              <a:rPr lang="en-US" sz="1800" b="1" dirty="0" smtClean="0"/>
              <a:t>: Internet information service is </a:t>
            </a:r>
            <a:r>
              <a:rPr lang="en-US" sz="1800" dirty="0" smtClean="0"/>
              <a:t>a web server application and set of feature  </a:t>
            </a:r>
            <a:r>
              <a:rPr lang="en-US" sz="1800" dirty="0" smtClean="0"/>
              <a:t> </a:t>
            </a:r>
            <a:r>
              <a:rPr lang="en-US" sz="1800" dirty="0" smtClean="0"/>
              <a:t>extension modules created by Microsoft for use with Microsoft </a:t>
            </a:r>
            <a:r>
              <a:rPr lang="en-US" sz="1800" dirty="0" smtClean="0"/>
              <a:t>Windows</a:t>
            </a:r>
          </a:p>
          <a:p>
            <a:pPr algn="just"/>
            <a:r>
              <a:rPr lang="en-US" sz="1800" b="1" dirty="0" smtClean="0"/>
              <a:t>LAMP Platforms:  </a:t>
            </a:r>
            <a:r>
              <a:rPr lang="en-US" sz="1800" b="1" dirty="0" smtClean="0"/>
              <a:t>LAMP</a:t>
            </a:r>
            <a:r>
              <a:rPr lang="en-US" sz="1800" dirty="0" smtClean="0"/>
              <a:t> is an acronym for a solution stack of free, open </a:t>
            </a:r>
            <a:r>
              <a:rPr lang="en-US" sz="1800" dirty="0" smtClean="0"/>
              <a:t>source software, referring </a:t>
            </a:r>
            <a:r>
              <a:rPr lang="en-US" sz="1800" dirty="0" smtClean="0"/>
              <a:t>to the first letters of Linux (operating system), Apache HTTP </a:t>
            </a:r>
            <a:r>
              <a:rPr lang="en-US" sz="1800" dirty="0" smtClean="0"/>
              <a:t>Server, </a:t>
            </a:r>
            <a:r>
              <a:rPr lang="en-US" sz="1800" dirty="0" err="1" smtClean="0"/>
              <a:t>MySQL</a:t>
            </a:r>
            <a:r>
              <a:rPr lang="en-US" sz="18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 smtClean="0"/>
              <a:t>originally </a:t>
            </a:r>
            <a:r>
              <a:rPr lang="en-US" sz="1800" dirty="0" smtClean="0"/>
              <a:t>Perl/PHP/Python, </a:t>
            </a:r>
            <a:r>
              <a:rPr lang="en-US" sz="1800" dirty="0" smtClean="0"/>
              <a:t>principal components to build a viable general purpose web server. The software combination has become popular because it is free of cost, open-source, and therefore easily adaptable, and because of the ubiquity of its components which are bundled with most current Linux distributions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lvl="0" algn="just"/>
            <a:r>
              <a:rPr lang="en-US" sz="1800" b="1" dirty="0" err="1" smtClean="0"/>
              <a:t>Wamp</a:t>
            </a:r>
            <a:r>
              <a:rPr lang="en-US" sz="1800" b="1" dirty="0" smtClean="0"/>
              <a:t>: WAMP</a:t>
            </a:r>
            <a:r>
              <a:rPr lang="en-US" sz="1800" dirty="0" smtClean="0"/>
              <a:t>s are packages of independently-created programs installed on computers that use a Microsoft Windows operating system. WAMP is an acronym formed from the initials of the operating system Microsoft Windows and the principal components of the </a:t>
            </a:r>
            <a:r>
              <a:rPr lang="en-US" sz="1800" dirty="0" smtClean="0"/>
              <a:t>package</a:t>
            </a:r>
            <a:r>
              <a:rPr lang="en-US" sz="1800" dirty="0" smtClean="0"/>
              <a:t>.</a:t>
            </a:r>
            <a:r>
              <a:rPr lang="en-US" sz="1800" dirty="0" smtClean="0"/>
              <a:t> </a:t>
            </a:r>
            <a:r>
              <a:rPr lang="en-US" sz="1800" dirty="0" smtClean="0"/>
              <a:t>Other programs may also be included in a package, such as </a:t>
            </a:r>
            <a:r>
              <a:rPr lang="en-US" sz="1800" dirty="0" err="1" smtClean="0"/>
              <a:t>phpMyAdmin</a:t>
            </a:r>
            <a:r>
              <a:rPr lang="en-US" sz="1800" dirty="0" smtClean="0"/>
              <a:t> which provides a graphical user interface for the </a:t>
            </a:r>
            <a:r>
              <a:rPr lang="en-US" sz="1800" dirty="0" err="1" smtClean="0"/>
              <a:t>MySQL</a:t>
            </a:r>
            <a:r>
              <a:rPr lang="en-US" sz="1800" dirty="0" smtClean="0"/>
              <a:t> database manager, or the alternative scripting languages Python or Perl.</a:t>
            </a:r>
          </a:p>
          <a:p>
            <a:pPr lvl="0" algn="just"/>
            <a:r>
              <a:rPr lang="en-US" sz="1800" b="1" dirty="0" smtClean="0"/>
              <a:t>MAMP: </a:t>
            </a:r>
            <a:r>
              <a:rPr lang="en-US" sz="1800" dirty="0" smtClean="0"/>
              <a:t>The acronym </a:t>
            </a:r>
            <a:r>
              <a:rPr lang="en-US" sz="1800" b="1" dirty="0" smtClean="0"/>
              <a:t>MAMP</a:t>
            </a:r>
            <a:r>
              <a:rPr lang="en-US" sz="1800" dirty="0" smtClean="0"/>
              <a:t> refers to a set of free software programs commonly used together to run dynamic web sites on servers running the Apple Macintosh operating system, Mac OS X:</a:t>
            </a:r>
          </a:p>
          <a:p>
            <a:pPr lvl="1" algn="just"/>
            <a:r>
              <a:rPr lang="en-US" sz="1800" b="1" dirty="0" smtClean="0"/>
              <a:t>M</a:t>
            </a:r>
            <a:r>
              <a:rPr lang="en-US" sz="1800" dirty="0" smtClean="0"/>
              <a:t>ac OS X, the operating </a:t>
            </a:r>
            <a:r>
              <a:rPr lang="en-US" sz="1800" dirty="0" smtClean="0"/>
              <a:t>system; </a:t>
            </a:r>
            <a:r>
              <a:rPr lang="en-US" sz="1800" b="1" dirty="0" smtClean="0"/>
              <a:t>A</a:t>
            </a:r>
            <a:r>
              <a:rPr lang="en-US" sz="1800" dirty="0" smtClean="0"/>
              <a:t>pache</a:t>
            </a:r>
            <a:r>
              <a:rPr lang="en-US" sz="1800" dirty="0" smtClean="0"/>
              <a:t>, the Web </a:t>
            </a:r>
            <a:r>
              <a:rPr lang="en-US" sz="1800" dirty="0" smtClean="0"/>
              <a:t>server; </a:t>
            </a:r>
            <a:r>
              <a:rPr lang="en-US" sz="1800" b="1" dirty="0" err="1" smtClean="0"/>
              <a:t>M</a:t>
            </a:r>
            <a:r>
              <a:rPr lang="en-US" sz="1800" dirty="0" err="1" smtClean="0"/>
              <a:t>ySQL</a:t>
            </a:r>
            <a:r>
              <a:rPr lang="en-US" sz="1800" dirty="0" smtClean="0"/>
              <a:t>, the database management system (or database server</a:t>
            </a:r>
            <a:r>
              <a:rPr lang="en-US" sz="1800" dirty="0" smtClean="0"/>
              <a:t>); </a:t>
            </a:r>
            <a:r>
              <a:rPr lang="en-US" sz="1800" b="1" dirty="0" smtClean="0"/>
              <a:t>P</a:t>
            </a:r>
            <a:r>
              <a:rPr lang="en-US" sz="1800" dirty="0" smtClean="0"/>
              <a:t> for </a:t>
            </a:r>
            <a:r>
              <a:rPr lang="en-US" sz="1800" b="1" dirty="0" smtClean="0"/>
              <a:t>P</a:t>
            </a:r>
            <a:r>
              <a:rPr lang="en-US" sz="1800" dirty="0" smtClean="0"/>
              <a:t>HP, </a:t>
            </a:r>
            <a:r>
              <a:rPr lang="en-US" sz="1800" b="1" dirty="0" smtClean="0"/>
              <a:t>P</a:t>
            </a:r>
            <a:r>
              <a:rPr lang="en-US" sz="1800" dirty="0" smtClean="0"/>
              <a:t>erl, or </a:t>
            </a:r>
            <a:r>
              <a:rPr lang="en-US" sz="1800" b="1" dirty="0" smtClean="0"/>
              <a:t>P</a:t>
            </a:r>
            <a:r>
              <a:rPr lang="en-US" sz="1800" dirty="0" smtClean="0"/>
              <a:t>ython, all programming languages used for web development.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Hardware Platform for servers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Hardware requirements for servers vary, depending on the server application. Absolute CPU speed is not usually as critical to a server as it is to a desktop machine</a:t>
            </a:r>
            <a:r>
              <a:rPr lang="en-US" baseline="30000" dirty="0" smtClean="0"/>
              <a:t> 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Servers</a:t>
            </a:r>
            <a:r>
              <a:rPr lang="en-US" dirty="0" smtClean="0"/>
              <a:t>' duties to provide service to many users over a network lead to different requirements such as fast network connections and high I/O throughput.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servers are usually accessed over a network, they may run in headless mode without a monitor or input device. </a:t>
            </a:r>
            <a:endParaRPr lang="en-US" dirty="0" smtClean="0"/>
          </a:p>
          <a:p>
            <a:r>
              <a:rPr lang="en-US" dirty="0" smtClean="0"/>
              <a:t>Processes </a:t>
            </a:r>
            <a:r>
              <a:rPr lang="en-US" dirty="0" smtClean="0"/>
              <a:t>that are not needed for the server's function are not used. Many servers do not have a graphical user interface (GUI) as it is unnecessary and consumes resources that could be allocated elsewhere.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 smtClean="0"/>
              <a:t>, audio and USB interfaces may be omitted. </a:t>
            </a:r>
          </a:p>
          <a:p>
            <a:r>
              <a:rPr lang="en-US" dirty="0" smtClean="0"/>
              <a:t> </a:t>
            </a:r>
            <a:r>
              <a:rPr lang="en-US" dirty="0" smtClean="0"/>
              <a:t>To </a:t>
            </a:r>
            <a:r>
              <a:rPr lang="en-US" dirty="0" smtClean="0"/>
              <a:t>increase reliability, most of the servers use memory with error detection and correction, redundant disks, redundant power supplies and so on.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 smtClean="0"/>
              <a:t>components are also frequently hot swappable, allowing technicians to replace them on the running server without shutting it down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Beside server computer the important hardware resources to establish a successful client/server model include; gateways, routers, network </a:t>
            </a:r>
            <a:r>
              <a:rPr lang="en-US" smtClean="0"/>
              <a:t>bridges, switches</a:t>
            </a:r>
            <a:r>
              <a:rPr lang="en-US" dirty="0" smtClean="0"/>
              <a:t>, hubs, and </a:t>
            </a:r>
            <a:r>
              <a:rPr lang="en-US" dirty="0" smtClean="0"/>
              <a:t>repeaters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Choice of Platforms</vt:lpstr>
      <vt:lpstr>Software Platforms for servers: </vt:lpstr>
      <vt:lpstr>How do you choose your web server platform?</vt:lpstr>
      <vt:lpstr>Software Development Platforms/ Frameworks</vt:lpstr>
      <vt:lpstr>Hardware Platform for servers: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 of Platforms</dc:title>
  <dc:creator>user</dc:creator>
  <cp:lastModifiedBy>user</cp:lastModifiedBy>
  <cp:revision>11</cp:revision>
  <dcterms:created xsi:type="dcterms:W3CDTF">2006-08-16T00:00:00Z</dcterms:created>
  <dcterms:modified xsi:type="dcterms:W3CDTF">2016-05-18T16:32:41Z</dcterms:modified>
</cp:coreProperties>
</file>