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02"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VoIP, GoIP and IP Interconnection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Introduction: VoIP</a:t>
            </a:r>
            <a:endParaRPr lang="en-US" dirty="0"/>
          </a:p>
        </p:txBody>
      </p:sp>
      <p:sp>
        <p:nvSpPr>
          <p:cNvPr id="3" name="Content Placeholder 2"/>
          <p:cNvSpPr>
            <a:spLocks noGrp="1"/>
          </p:cNvSpPr>
          <p:nvPr>
            <p:ph idx="1"/>
          </p:nvPr>
        </p:nvSpPr>
        <p:spPr>
          <a:xfrm>
            <a:off x="228600" y="762000"/>
            <a:ext cx="8763000" cy="5867400"/>
          </a:xfrm>
        </p:spPr>
        <p:txBody>
          <a:bodyPr>
            <a:normAutofit fontScale="70000" lnSpcReduction="20000"/>
          </a:bodyPr>
          <a:lstStyle/>
          <a:p>
            <a:r>
              <a:rPr lang="en-US" b="1" dirty="0" smtClean="0"/>
              <a:t>VoIP</a:t>
            </a:r>
            <a:r>
              <a:rPr lang="en-US" dirty="0" smtClean="0"/>
              <a:t> is an acronym for Voice Over Internet Protocol, or in more common terms phone service over the Internet.</a:t>
            </a:r>
          </a:p>
          <a:p>
            <a:r>
              <a:rPr lang="en-US" b="1" dirty="0" smtClean="0"/>
              <a:t>VoIP</a:t>
            </a:r>
            <a:r>
              <a:rPr lang="en-US" dirty="0" smtClean="0"/>
              <a:t> is a technology that allows telephone calls to be made over computer networks like the Internet. VoIP converts analog voice signals into digital data packets and supports real-time, two-way transmission of conversations using Internet Protocol (IP)</a:t>
            </a:r>
          </a:p>
          <a:p>
            <a:r>
              <a:rPr lang="en-US" b="1" dirty="0" smtClean="0"/>
              <a:t>Voice over IP</a:t>
            </a:r>
            <a:r>
              <a:rPr lang="en-US" dirty="0" smtClean="0"/>
              <a:t> (</a:t>
            </a:r>
            <a:r>
              <a:rPr lang="en-US" b="1" dirty="0" smtClean="0"/>
              <a:t>VoIP</a:t>
            </a:r>
            <a:r>
              <a:rPr lang="en-US" dirty="0" smtClean="0"/>
              <a:t>) is a methodology and group of technologies for the delivery of voice communications and multimedia sessions over Internet Protocol (IP) networks, such as the Internet. Other terms commonly associated with VoIP are </a:t>
            </a:r>
            <a:r>
              <a:rPr lang="en-US" b="1" dirty="0" smtClean="0"/>
              <a:t>IP telephony</a:t>
            </a:r>
            <a:r>
              <a:rPr lang="en-US" dirty="0" smtClean="0"/>
              <a:t>, </a:t>
            </a:r>
            <a:r>
              <a:rPr lang="en-US" b="1" dirty="0" smtClean="0"/>
              <a:t>Internet telephony</a:t>
            </a:r>
            <a:r>
              <a:rPr lang="en-US" dirty="0" smtClean="0"/>
              <a:t>, </a:t>
            </a:r>
            <a:r>
              <a:rPr lang="en-US" b="1" dirty="0" smtClean="0"/>
              <a:t>broadband telephony</a:t>
            </a:r>
            <a:r>
              <a:rPr lang="en-US" dirty="0" smtClean="0"/>
              <a:t>, and </a:t>
            </a:r>
            <a:r>
              <a:rPr lang="en-US" b="1" dirty="0" smtClean="0"/>
              <a:t>broadband phone service</a:t>
            </a:r>
            <a:r>
              <a:rPr lang="en-US" dirty="0" smtClean="0"/>
              <a:t>.</a:t>
            </a:r>
          </a:p>
          <a:p>
            <a:r>
              <a:rPr lang="en-US" dirty="0" smtClean="0"/>
              <a:t>If you have a reasonable quality Internet connection you can get phone service delivered through your Internet connection instead of from your local phone company</a:t>
            </a:r>
          </a:p>
          <a:p>
            <a:pPr fontAlgn="base"/>
            <a:r>
              <a:rPr lang="en-US" b="1" dirty="0" smtClean="0"/>
              <a:t>VoIP</a:t>
            </a:r>
            <a:r>
              <a:rPr lang="en-US" dirty="0" smtClean="0"/>
              <a:t> calls can be made on the Internet using a VoIP service provider and standard computer audio systems. Alternatively, some service providers support VoIP through ordinary telephones that use special adapters to connect to a home computer network. Many VoIP implementations are based on the H.323 technology standard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762000"/>
          </a:xfrm>
        </p:spPr>
        <p:txBody>
          <a:bodyPr/>
          <a:lstStyle/>
          <a:p>
            <a:r>
              <a:rPr lang="en-US" dirty="0" smtClean="0"/>
              <a:t>Contd.. </a:t>
            </a:r>
            <a:endParaRPr lang="en-US" dirty="0"/>
          </a:p>
        </p:txBody>
      </p:sp>
      <p:sp>
        <p:nvSpPr>
          <p:cNvPr id="3" name="Content Placeholder 2"/>
          <p:cNvSpPr>
            <a:spLocks noGrp="1"/>
          </p:cNvSpPr>
          <p:nvPr>
            <p:ph idx="1"/>
          </p:nvPr>
        </p:nvSpPr>
        <p:spPr>
          <a:xfrm>
            <a:off x="152400" y="762000"/>
            <a:ext cx="8839200" cy="5638800"/>
          </a:xfrm>
        </p:spPr>
        <p:txBody>
          <a:bodyPr>
            <a:noAutofit/>
          </a:bodyPr>
          <a:lstStyle/>
          <a:p>
            <a:r>
              <a:rPr lang="en-US" sz="2000" dirty="0" smtClean="0"/>
              <a:t>VoIP services that utilize existing broadband Internet access, by which subscribers place and receive telephone calls in much the same manner as they would via the public switched telephone network (PSTN). </a:t>
            </a:r>
          </a:p>
          <a:p>
            <a:r>
              <a:rPr lang="en-US" sz="2000" dirty="0" smtClean="0"/>
              <a:t>A VoIP phone is necessary to connect to a VoIP service provider. This can be implemented in several ways:</a:t>
            </a:r>
          </a:p>
          <a:p>
            <a:pPr lvl="1"/>
            <a:r>
              <a:rPr lang="en-US" sz="2000" dirty="0" smtClean="0"/>
              <a:t>Dedicated VoIP phones connect directly to the IP network using technologies such as wired Ethernet or Wi-Fi. They are typically designed in the style of traditional digital business telephones.</a:t>
            </a:r>
          </a:p>
          <a:p>
            <a:pPr lvl="1"/>
            <a:r>
              <a:rPr lang="en-US" sz="2000" dirty="0" smtClean="0"/>
              <a:t>An analog telephone adapter is a device that connects to the network and implements the electronics and firmware to operate a conventional analog telephone attached through a modular phone jack. Some residential Internet gateways and cablemodems have this function built in.</a:t>
            </a:r>
          </a:p>
          <a:p>
            <a:pPr lvl="1"/>
            <a:r>
              <a:rPr lang="en-US" sz="2000" dirty="0" smtClean="0"/>
              <a:t>A softphone is application software installed on a networked computer that is equipped with a microphone and speaker, or headset. </a:t>
            </a:r>
          </a:p>
          <a:p>
            <a:r>
              <a:rPr lang="en-US" sz="2000" dirty="0" smtClean="0"/>
              <a:t>VoIP offers a substantial cost savings over traditional long distance telephone calls. </a:t>
            </a:r>
          </a:p>
          <a:p>
            <a:r>
              <a:rPr lang="en-US" sz="2000" dirty="0" smtClean="0"/>
              <a:t>The main disadvantage of VoIP is a greater potential for dropped calls and degraded voice quality when the underlying network links are under heavy load</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038"/>
            <a:ext cx="8229600" cy="715962"/>
          </a:xfrm>
        </p:spPr>
        <p:txBody>
          <a:bodyPr>
            <a:normAutofit fontScale="90000"/>
          </a:bodyPr>
          <a:lstStyle/>
          <a:p>
            <a:r>
              <a:rPr lang="en-US" dirty="0" smtClean="0"/>
              <a:t>Introduction: </a:t>
            </a:r>
            <a:r>
              <a:rPr lang="en-US" dirty="0" smtClean="0"/>
              <a:t>GoIP</a:t>
            </a:r>
            <a:endParaRPr lang="en-US" dirty="0"/>
          </a:p>
        </p:txBody>
      </p:sp>
      <p:sp>
        <p:nvSpPr>
          <p:cNvPr id="3" name="Content Placeholder 2"/>
          <p:cNvSpPr>
            <a:spLocks noGrp="1"/>
          </p:cNvSpPr>
          <p:nvPr>
            <p:ph idx="1"/>
          </p:nvPr>
        </p:nvSpPr>
        <p:spPr>
          <a:xfrm>
            <a:off x="228600" y="838200"/>
            <a:ext cx="8763000" cy="5867400"/>
          </a:xfrm>
        </p:spPr>
        <p:txBody>
          <a:bodyPr>
            <a:normAutofit fontScale="62500" lnSpcReduction="20000"/>
          </a:bodyPr>
          <a:lstStyle/>
          <a:p>
            <a:pPr algn="just"/>
            <a:r>
              <a:rPr lang="en-US" dirty="0" smtClean="0"/>
              <a:t>The GoIP series gateway is a broadband relay gateway newly developed by DBL Technology. </a:t>
            </a:r>
            <a:endParaRPr lang="en-US" dirty="0" smtClean="0"/>
          </a:p>
          <a:p>
            <a:pPr algn="just"/>
            <a:r>
              <a:rPr lang="en-US" dirty="0" smtClean="0"/>
              <a:t>It </a:t>
            </a:r>
            <a:r>
              <a:rPr lang="en-US" dirty="0" smtClean="0"/>
              <a:t>is a new product for seamless connection between the GSM network and VoIP network. </a:t>
            </a:r>
            <a:endParaRPr lang="en-US" dirty="0" smtClean="0"/>
          </a:p>
          <a:p>
            <a:pPr algn="just"/>
            <a:r>
              <a:rPr lang="en-US" dirty="0" smtClean="0"/>
              <a:t>When </a:t>
            </a:r>
            <a:r>
              <a:rPr lang="en-US" dirty="0" smtClean="0"/>
              <a:t>the mobile phone SIM card is installed in the GoIP, users can register the GSM phone to the VoIP softswitch system. </a:t>
            </a:r>
            <a:endParaRPr lang="en-US" dirty="0" smtClean="0"/>
          </a:p>
          <a:p>
            <a:pPr algn="just"/>
            <a:r>
              <a:rPr lang="en-US" dirty="0" smtClean="0"/>
              <a:t>In </a:t>
            </a:r>
            <a:r>
              <a:rPr lang="en-US" dirty="0" smtClean="0"/>
              <a:t>addition, the GoIP supports the transparent transmission of the caller number from the PSTN to the VoIP.</a:t>
            </a:r>
          </a:p>
          <a:p>
            <a:pPr algn="just"/>
            <a:r>
              <a:rPr lang="en-US" dirty="0" smtClean="0"/>
              <a:t>GoIP is designed to work in conjunction with key phone systems and IP-PBX to provide GSM communications. </a:t>
            </a:r>
            <a:endParaRPr lang="en-US" dirty="0" smtClean="0"/>
          </a:p>
          <a:p>
            <a:pPr algn="just"/>
            <a:r>
              <a:rPr lang="en-US" dirty="0" smtClean="0"/>
              <a:t>GoIP </a:t>
            </a:r>
            <a:r>
              <a:rPr lang="en-US" dirty="0" smtClean="0"/>
              <a:t>is a great way to provide fast phone service deployment where regular PSTN line may not be readily available. </a:t>
            </a:r>
            <a:endParaRPr lang="en-US" dirty="0" smtClean="0"/>
          </a:p>
          <a:p>
            <a:pPr algn="just"/>
            <a:r>
              <a:rPr lang="en-US" dirty="0" smtClean="0"/>
              <a:t>The </a:t>
            </a:r>
            <a:r>
              <a:rPr lang="en-US" dirty="0" smtClean="0"/>
              <a:t>GoIP features embedded SIP and H.323 protocols with flexible setting. </a:t>
            </a:r>
            <a:endParaRPr lang="en-US" dirty="0" smtClean="0"/>
          </a:p>
          <a:p>
            <a:pPr algn="just"/>
            <a:r>
              <a:rPr lang="en-US" dirty="0" smtClean="0"/>
              <a:t>The </a:t>
            </a:r>
            <a:r>
              <a:rPr lang="en-US" dirty="0" smtClean="0"/>
              <a:t>bi-directional password authentication (call authorization) and trust list authentication greatly minimize the risk of charge losses and the flexible routing function can meet special requirements of various call forwarding. </a:t>
            </a:r>
            <a:endParaRPr lang="en-US" dirty="0" smtClean="0"/>
          </a:p>
          <a:p>
            <a:pPr algn="just"/>
            <a:r>
              <a:rPr lang="en-US" dirty="0" smtClean="0"/>
              <a:t>With </a:t>
            </a:r>
            <a:r>
              <a:rPr lang="en-US" dirty="0" smtClean="0"/>
              <a:t>its low price, excellent voice quality, and powerful features, the GoIP series gateway is the first choice for system integrators, traffic operators, and softswitch manufacturers.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Usage </a:t>
            </a:r>
            <a:r>
              <a:rPr lang="en-US" dirty="0" smtClean="0"/>
              <a:t>concept</a:t>
            </a:r>
            <a:endParaRPr lang="en-US" dirty="0"/>
          </a:p>
        </p:txBody>
      </p:sp>
      <p:sp>
        <p:nvSpPr>
          <p:cNvPr id="3" name="Content Placeholder 2"/>
          <p:cNvSpPr>
            <a:spLocks noGrp="1"/>
          </p:cNvSpPr>
          <p:nvPr>
            <p:ph idx="1"/>
          </p:nvPr>
        </p:nvSpPr>
        <p:spPr>
          <a:xfrm>
            <a:off x="304800" y="1295400"/>
            <a:ext cx="8534400" cy="5181600"/>
          </a:xfrm>
        </p:spPr>
        <p:txBody>
          <a:bodyPr>
            <a:normAutofit fontScale="70000" lnSpcReduction="20000"/>
          </a:bodyPr>
          <a:lstStyle/>
          <a:p>
            <a:r>
              <a:rPr lang="en-US" dirty="0" smtClean="0"/>
              <a:t>Sim-card is put into GSM-gateways (or SIM-bank connected to GSM-gateway) in order to register it in GSM network, at the same time the gateway is connected with VoIP through program switch. </a:t>
            </a:r>
            <a:endParaRPr lang="en-US" dirty="0" smtClean="0"/>
          </a:p>
          <a:p>
            <a:r>
              <a:rPr lang="en-US" dirty="0" smtClean="0"/>
              <a:t>Accordingly </a:t>
            </a:r>
            <a:r>
              <a:rPr lang="en-US" dirty="0" smtClean="0"/>
              <a:t>the traffic can be converted in and out between GSM and VoIP channels. </a:t>
            </a:r>
            <a:endParaRPr lang="en-US" dirty="0" smtClean="0"/>
          </a:p>
          <a:p>
            <a:r>
              <a:rPr lang="en-US" dirty="0" smtClean="0"/>
              <a:t>SIP(</a:t>
            </a:r>
            <a:r>
              <a:rPr lang="en-US" dirty="0" smtClean="0"/>
              <a:t>Session Initiation </a:t>
            </a:r>
            <a:r>
              <a:rPr lang="en-US" dirty="0" smtClean="0"/>
              <a:t>Protocol) </a:t>
            </a:r>
            <a:r>
              <a:rPr lang="en-US" dirty="0" smtClean="0"/>
              <a:t>and H.323 protocols are used for media traffic termination. </a:t>
            </a:r>
          </a:p>
          <a:p>
            <a:r>
              <a:rPr lang="en-US" dirty="0" smtClean="0"/>
              <a:t>In compare with PSTN, GSM-gateways provides drastic economy by amending the infrastructure and lowering the expenditures on technical support.</a:t>
            </a:r>
          </a:p>
          <a:p>
            <a:r>
              <a:rPr lang="en-US" dirty="0" smtClean="0"/>
              <a:t>GoIP includes an integral support of SIP and H.323 protocols with flexible settings. </a:t>
            </a:r>
            <a:endParaRPr lang="en-US" dirty="0" smtClean="0"/>
          </a:p>
          <a:p>
            <a:r>
              <a:rPr lang="en-US" dirty="0" smtClean="0"/>
              <a:t>Duplex </a:t>
            </a:r>
            <a:r>
              <a:rPr lang="en-US" dirty="0" smtClean="0"/>
              <a:t>authentification of password and trust-list back-up will significantly decrease the risk of getting huge bills for telecommunication, besides it maintains an adaptable system of call transfer.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GoIP</a:t>
            </a:r>
            <a:endParaRPr lang="en-US" dirty="0"/>
          </a:p>
        </p:txBody>
      </p:sp>
      <p:sp>
        <p:nvSpPr>
          <p:cNvPr id="3" name="Content Placeholder 2"/>
          <p:cNvSpPr>
            <a:spLocks noGrp="1"/>
          </p:cNvSpPr>
          <p:nvPr>
            <p:ph idx="1"/>
          </p:nvPr>
        </p:nvSpPr>
        <p:spPr>
          <a:xfrm>
            <a:off x="304800" y="1371600"/>
            <a:ext cx="8534400" cy="4953000"/>
          </a:xfrm>
        </p:spPr>
        <p:txBody>
          <a:bodyPr>
            <a:normAutofit fontScale="85000" lnSpcReduction="10000"/>
          </a:bodyPr>
          <a:lstStyle/>
          <a:p>
            <a:pPr algn="just"/>
            <a:r>
              <a:rPr lang="en-US" b="1" dirty="0" smtClean="0"/>
              <a:t> </a:t>
            </a:r>
            <a:r>
              <a:rPr lang="en-US" sz="2800" b="1" dirty="0" smtClean="0"/>
              <a:t>Call Forward</a:t>
            </a:r>
            <a:r>
              <a:rPr lang="en-US" sz="2800" dirty="0" smtClean="0"/>
              <a:t> </a:t>
            </a:r>
            <a:endParaRPr lang="en-US" sz="2800" dirty="0" smtClean="0"/>
          </a:p>
          <a:p>
            <a:pPr marL="514350" lvl="1" algn="just"/>
            <a:r>
              <a:rPr lang="en-US" dirty="0" smtClean="0"/>
              <a:t>Call </a:t>
            </a:r>
            <a:r>
              <a:rPr lang="en-US" dirty="0" smtClean="0"/>
              <a:t>Origination refers to a call initiated from the PSTN or cell phone network is terminated using VoIP. </a:t>
            </a:r>
            <a:endParaRPr lang="en-US" dirty="0" smtClean="0"/>
          </a:p>
          <a:p>
            <a:pPr marL="514350" lvl="1" algn="just"/>
            <a:r>
              <a:rPr lang="en-US" dirty="0" smtClean="0"/>
              <a:t>Call </a:t>
            </a:r>
            <a:r>
              <a:rPr lang="en-US" dirty="0" smtClean="0"/>
              <a:t>Termination refers to a call initiated as a VoIP call is terminated using PSTN or cell phone network. </a:t>
            </a:r>
            <a:endParaRPr lang="en-US" dirty="0" smtClean="0"/>
          </a:p>
          <a:p>
            <a:pPr marL="114300" algn="just"/>
            <a:r>
              <a:rPr lang="en-US" sz="2800" b="1" dirty="0" smtClean="0"/>
              <a:t>IP </a:t>
            </a:r>
            <a:r>
              <a:rPr lang="en-US" sz="2800" b="1" dirty="0" smtClean="0"/>
              <a:t>PBX Call Origination and </a:t>
            </a:r>
            <a:r>
              <a:rPr lang="en-US" sz="2800" b="1" dirty="0" smtClean="0"/>
              <a:t>Termination</a:t>
            </a:r>
          </a:p>
          <a:p>
            <a:pPr marL="514350" lvl="1" algn="just"/>
            <a:r>
              <a:rPr lang="en-US" dirty="0" smtClean="0"/>
              <a:t>VoIP </a:t>
            </a:r>
            <a:r>
              <a:rPr lang="en-US" dirty="0" smtClean="0"/>
              <a:t>endpoints connected to the IP PBX can make calls to cellular/traditional telephone network via the GoIP GSM </a:t>
            </a:r>
            <a:r>
              <a:rPr lang="en-US" dirty="0" smtClean="0"/>
              <a:t>ports.</a:t>
            </a:r>
          </a:p>
          <a:p>
            <a:pPr marL="514350" lvl="1" algn="just"/>
            <a:r>
              <a:rPr lang="en-US" dirty="0" smtClean="0"/>
              <a:t>Outside </a:t>
            </a:r>
            <a:r>
              <a:rPr lang="en-US" dirty="0" smtClean="0"/>
              <a:t>callers can then call in via the GoIP GSM ports to reach any of the VoIP endpoints that are registered to the IP PBX. </a:t>
            </a:r>
            <a:endParaRPr lang="en-US" dirty="0" smtClean="0"/>
          </a:p>
          <a:p>
            <a:pPr marL="514350" lvl="1" algn="just"/>
            <a:r>
              <a:rPr lang="en-US" dirty="0" smtClean="0"/>
              <a:t>GoIP </a:t>
            </a:r>
            <a:r>
              <a:rPr lang="en-US" dirty="0" smtClean="0"/>
              <a:t>can be configured in a group mode such that all GSM ports can be used by just dialing only one GSM number. Please refer to the Call Center Application for more information</a:t>
            </a:r>
            <a:r>
              <a:rPr lang="en-US"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304800" y="990600"/>
            <a:ext cx="8610600" cy="5638800"/>
          </a:xfrm>
        </p:spPr>
        <p:txBody>
          <a:bodyPr>
            <a:noAutofit/>
          </a:bodyPr>
          <a:lstStyle/>
          <a:p>
            <a:pPr algn="just"/>
            <a:r>
              <a:rPr lang="en-US" sz="2000" b="1" dirty="0" smtClean="0"/>
              <a:t> Sending Bulk SMS Service </a:t>
            </a:r>
          </a:p>
          <a:p>
            <a:pPr marL="514350" lvl="1" algn="just"/>
            <a:r>
              <a:rPr lang="en-US" sz="2000" dirty="0" smtClean="0"/>
              <a:t>Sending bulk sms text messages is a common technique for telemarketing to reach the target customers.</a:t>
            </a:r>
          </a:p>
          <a:p>
            <a:pPr marL="514350" lvl="1" algn="just"/>
            <a:r>
              <a:rPr lang="en-US" sz="2000" dirty="0" smtClean="0"/>
              <a:t>A bulk SMS system can be implemented quickly and easily using </a:t>
            </a:r>
            <a:r>
              <a:rPr lang="en-US" sz="2000" dirty="0" err="1" smtClean="0"/>
              <a:t>GoIPs</a:t>
            </a:r>
            <a:r>
              <a:rPr lang="en-US" sz="2000" dirty="0" smtClean="0"/>
              <a:t> and our proprietary SMS server. Telemarketers are now have full control on how and when they want to send text messages.</a:t>
            </a:r>
          </a:p>
          <a:p>
            <a:pPr marL="514350" lvl="1" algn="just"/>
            <a:r>
              <a:rPr lang="en-US" sz="2000" dirty="0" smtClean="0"/>
              <a:t>SMS </a:t>
            </a:r>
            <a:r>
              <a:rPr lang="en-US" sz="2000" dirty="0" smtClean="0"/>
              <a:t>text messages are now used widely in many companies, organizations, schools, clubs as a mean for broadcasting information. They can now build their own SMS system without paying expensive charges to their GSM server provider.</a:t>
            </a:r>
          </a:p>
          <a:p>
            <a:pPr marL="514350" lvl="1" algn="just"/>
            <a:r>
              <a:rPr lang="en-US" sz="2000" dirty="0" smtClean="0"/>
              <a:t>This system can also take the advantage of using the same GSM service provider to send sms to the phone subscribers in the same service provider.</a:t>
            </a:r>
          </a:p>
          <a:p>
            <a:pPr marL="114300" algn="just"/>
            <a:r>
              <a:rPr lang="en-US" sz="2000" b="1" dirty="0" smtClean="0"/>
              <a:t>Call Back</a:t>
            </a:r>
          </a:p>
          <a:p>
            <a:pPr marL="514350" lvl="1" algn="just"/>
            <a:r>
              <a:rPr lang="en-US" sz="2000" dirty="0" smtClean="0"/>
              <a:t>Call Back is referring to the telecommunications event that occurs when the originator of a call is immediately called back in a second call as a response.</a:t>
            </a:r>
          </a:p>
          <a:p>
            <a:pPr marL="514350" lvl="1" algn="just"/>
            <a:r>
              <a:rPr lang="en-US" sz="2000" dirty="0" smtClean="0"/>
              <a:t>GoIP could be used to achieve this function alone or as an terminal that is integrated in an existing call back server / platform</a:t>
            </a:r>
            <a:r>
              <a:rPr lang="en-US" sz="2000" dirty="0" smtClean="0"/>
              <a:t>.</a:t>
            </a: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Competitive Advantage:</a:t>
            </a:r>
            <a:r>
              <a:rPr lang="en-US" dirty="0" smtClean="0"/>
              <a:t>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Remote </a:t>
            </a:r>
            <a:r>
              <a:rPr lang="en-US" dirty="0" smtClean="0"/>
              <a:t>SIM operation for SIM Card management</a:t>
            </a:r>
          </a:p>
          <a:p>
            <a:r>
              <a:rPr lang="en-US" dirty="0" smtClean="0"/>
              <a:t>SMPP </a:t>
            </a:r>
            <a:r>
              <a:rPr lang="en-US" dirty="0" smtClean="0"/>
              <a:t>support for 3rd party development of SMS Applications.</a:t>
            </a:r>
          </a:p>
          <a:p>
            <a:r>
              <a:rPr lang="en-US" dirty="0" smtClean="0"/>
              <a:t>Free </a:t>
            </a:r>
            <a:r>
              <a:rPr lang="en-US" dirty="0" smtClean="0"/>
              <a:t>server utilities for remote access and SMS management.</a:t>
            </a:r>
          </a:p>
          <a:p>
            <a:r>
              <a:rPr lang="en-US" dirty="0" smtClean="0"/>
              <a:t>Telnet </a:t>
            </a:r>
            <a:r>
              <a:rPr lang="en-US" dirty="0" smtClean="0"/>
              <a:t>mode for sending AT commands to GSM module.</a:t>
            </a:r>
          </a:p>
          <a:p>
            <a:r>
              <a:rPr lang="en-US" dirty="0" smtClean="0"/>
              <a:t>Compact </a:t>
            </a:r>
            <a:r>
              <a:rPr lang="en-US" dirty="0" smtClean="0"/>
              <a:t>and light weight design</a:t>
            </a:r>
          </a:p>
          <a:p>
            <a:r>
              <a:rPr lang="en-US" dirty="0" smtClean="0"/>
              <a:t>Direct </a:t>
            </a:r>
            <a:r>
              <a:rPr lang="en-US" dirty="0" smtClean="0"/>
              <a:t>customer support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301</Words>
  <Application>Microsoft Office PowerPoint</Application>
  <PresentationFormat>On-screen Show (4:3)</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Unit 4</vt:lpstr>
      <vt:lpstr>Introduction: VoIP</vt:lpstr>
      <vt:lpstr>Contd.. </vt:lpstr>
      <vt:lpstr>Introduction: GoIP</vt:lpstr>
      <vt:lpstr>Usage concept</vt:lpstr>
      <vt:lpstr>Application of GoIP</vt:lpstr>
      <vt:lpstr>Contd..</vt:lpstr>
      <vt:lpstr>Competitive Advantage: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user</dc:creator>
  <cp:lastModifiedBy>user</cp:lastModifiedBy>
  <cp:revision>11</cp:revision>
  <dcterms:created xsi:type="dcterms:W3CDTF">2006-08-16T00:00:00Z</dcterms:created>
  <dcterms:modified xsi:type="dcterms:W3CDTF">2015-04-22T02:50:22Z</dcterms:modified>
</cp:coreProperties>
</file>