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lstStyle/>
          <a:p>
            <a:r>
              <a:rPr lang="en-US" dirty="0" smtClean="0"/>
              <a:t>Datacenters and Data warehousing, packet clearing house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Data Center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data center </a:t>
            </a:r>
            <a:r>
              <a:rPr lang="en-US" dirty="0" smtClean="0"/>
              <a:t>is </a:t>
            </a:r>
            <a:r>
              <a:rPr lang="en-US" dirty="0" smtClean="0"/>
              <a:t>a centralized repository, either physical or virtual, for the storage, management, and dissemination of data and information organized around a particular body of knowledge or pertaining to a particular </a:t>
            </a:r>
            <a:r>
              <a:rPr lang="en-US" dirty="0" smtClean="0"/>
              <a:t>business</a:t>
            </a:r>
          </a:p>
          <a:p>
            <a:r>
              <a:rPr lang="en-US" dirty="0" smtClean="0"/>
              <a:t>A</a:t>
            </a:r>
            <a:r>
              <a:rPr lang="en-US" dirty="0" smtClean="0"/>
              <a:t> </a:t>
            </a:r>
            <a:r>
              <a:rPr lang="en-US" b="1" dirty="0" smtClean="0"/>
              <a:t>data center</a:t>
            </a:r>
            <a:r>
              <a:rPr lang="en-US" dirty="0" smtClean="0"/>
              <a:t> is a facility used to house computer systems and associated components, such as telecommunications and storage systems. </a:t>
            </a:r>
            <a:endParaRPr lang="en-US" dirty="0" smtClean="0"/>
          </a:p>
          <a:p>
            <a:r>
              <a:rPr lang="en-US" dirty="0" smtClean="0"/>
              <a:t>It </a:t>
            </a:r>
            <a:r>
              <a:rPr lang="en-US" dirty="0" smtClean="0"/>
              <a:t>generally includes redundant or backup power supplies, redundant data communications connections, environmental controls (e.g., air conditioning, fire suppression) and various security devices. </a:t>
            </a:r>
            <a:endParaRPr lang="en-US" dirty="0" smtClean="0"/>
          </a:p>
          <a:p>
            <a:r>
              <a:rPr lang="en-US" dirty="0" smtClean="0"/>
              <a:t>Large </a:t>
            </a:r>
            <a:r>
              <a:rPr lang="en-US" dirty="0" smtClean="0"/>
              <a:t>data centers are industrial scale operations using as much electricity as a small town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Requirements </a:t>
            </a:r>
            <a:r>
              <a:rPr lang="en-US" dirty="0" smtClean="0"/>
              <a:t>for </a:t>
            </a:r>
            <a:r>
              <a:rPr lang="en-US" dirty="0" smtClean="0"/>
              <a:t>data </a:t>
            </a:r>
            <a:r>
              <a:rPr lang="en-US" dirty="0" smtClean="0"/>
              <a:t>centers</a:t>
            </a:r>
            <a:endParaRPr lang="en-US" dirty="0"/>
          </a:p>
        </p:txBody>
      </p:sp>
      <p:sp>
        <p:nvSpPr>
          <p:cNvPr id="3" name="Content Placeholder 2"/>
          <p:cNvSpPr>
            <a:spLocks noGrp="1"/>
          </p:cNvSpPr>
          <p:nvPr>
            <p:ph idx="1"/>
          </p:nvPr>
        </p:nvSpPr>
        <p:spPr>
          <a:xfrm>
            <a:off x="228600" y="1143000"/>
            <a:ext cx="8610600" cy="5410200"/>
          </a:xfrm>
        </p:spPr>
        <p:txBody>
          <a:bodyPr>
            <a:normAutofit fontScale="70000" lnSpcReduction="20000"/>
          </a:bodyPr>
          <a:lstStyle/>
          <a:p>
            <a:pPr algn="just"/>
            <a:r>
              <a:rPr lang="en-US" dirty="0" smtClean="0"/>
              <a:t>IT operations are a crucial aspect of most organizational operations around the world. </a:t>
            </a:r>
            <a:endParaRPr lang="en-US" dirty="0" smtClean="0"/>
          </a:p>
          <a:p>
            <a:pPr algn="just"/>
            <a:r>
              <a:rPr lang="en-US" dirty="0" smtClean="0"/>
              <a:t>One </a:t>
            </a:r>
            <a:r>
              <a:rPr lang="en-US" dirty="0" smtClean="0"/>
              <a:t>of the main concerns is </a:t>
            </a:r>
            <a:r>
              <a:rPr lang="en-US" b="1" dirty="0" smtClean="0"/>
              <a:t>business continuity</a:t>
            </a:r>
            <a:r>
              <a:rPr lang="en-US" dirty="0" smtClean="0"/>
              <a:t>; companies rely on their information systems to run their operations. </a:t>
            </a:r>
            <a:endParaRPr lang="en-US" dirty="0" smtClean="0"/>
          </a:p>
          <a:p>
            <a:pPr algn="just"/>
            <a:r>
              <a:rPr lang="en-US" dirty="0" smtClean="0"/>
              <a:t>If </a:t>
            </a:r>
            <a:r>
              <a:rPr lang="en-US" dirty="0" smtClean="0"/>
              <a:t>a system becomes unavailable, company operations may be impaired or stopped completely. </a:t>
            </a:r>
            <a:endParaRPr lang="en-US" dirty="0" smtClean="0"/>
          </a:p>
          <a:p>
            <a:pPr algn="just"/>
            <a:r>
              <a:rPr lang="en-US" dirty="0" smtClean="0"/>
              <a:t>It </a:t>
            </a:r>
            <a:r>
              <a:rPr lang="en-US" dirty="0" smtClean="0"/>
              <a:t>is necessary to provide a reliable infrastructure for IT operations, in order to minimize any chance of disruption. </a:t>
            </a:r>
            <a:endParaRPr lang="en-US" dirty="0" smtClean="0"/>
          </a:p>
          <a:p>
            <a:pPr algn="just"/>
            <a:r>
              <a:rPr lang="en-US" dirty="0" smtClean="0"/>
              <a:t>Information </a:t>
            </a:r>
            <a:r>
              <a:rPr lang="en-US" dirty="0" smtClean="0"/>
              <a:t>security is also a concern, and for this reason a data center has to offer a secure environment which minimizes the chances of a security breach. </a:t>
            </a:r>
            <a:endParaRPr lang="en-US" dirty="0" smtClean="0"/>
          </a:p>
          <a:p>
            <a:pPr algn="just"/>
            <a:r>
              <a:rPr lang="en-US" dirty="0" smtClean="0"/>
              <a:t>A </a:t>
            </a:r>
            <a:r>
              <a:rPr lang="en-US" dirty="0" smtClean="0"/>
              <a:t>data center must therefore keep high standards for assuring the integrity and functionality of its hosted computer environment. </a:t>
            </a:r>
            <a:endParaRPr lang="en-US" dirty="0" smtClean="0"/>
          </a:p>
          <a:p>
            <a:pPr algn="just"/>
            <a:r>
              <a:rPr lang="en-US" dirty="0" smtClean="0"/>
              <a:t>This </a:t>
            </a:r>
            <a:r>
              <a:rPr lang="en-US" dirty="0" smtClean="0"/>
              <a:t>is accomplished through redundancy of mechanical cooling and power systems (including emergency backup power generators</a:t>
            </a:r>
            <a:r>
              <a:rPr lang="en-US" dirty="0" smtClean="0"/>
              <a:t>) serving </a:t>
            </a:r>
            <a:r>
              <a:rPr lang="en-US" dirty="0" smtClean="0"/>
              <a:t>the data center along with fiber optic cables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Data </a:t>
            </a:r>
            <a:r>
              <a:rPr lang="en-US" dirty="0" smtClean="0"/>
              <a:t>warehouse :Introduction</a:t>
            </a:r>
            <a:endParaRPr lang="en-US" dirty="0"/>
          </a:p>
        </p:txBody>
      </p:sp>
      <p:sp>
        <p:nvSpPr>
          <p:cNvPr id="3" name="Content Placeholder 2"/>
          <p:cNvSpPr>
            <a:spLocks noGrp="1"/>
          </p:cNvSpPr>
          <p:nvPr>
            <p:ph idx="1"/>
          </p:nvPr>
        </p:nvSpPr>
        <p:spPr>
          <a:xfrm>
            <a:off x="457200" y="1066800"/>
            <a:ext cx="8305800" cy="5410200"/>
          </a:xfrm>
        </p:spPr>
        <p:txBody>
          <a:bodyPr>
            <a:noAutofit/>
          </a:bodyPr>
          <a:lstStyle/>
          <a:p>
            <a:pPr algn="just"/>
            <a:r>
              <a:rPr lang="en-US" sz="2300" dirty="0" smtClean="0"/>
              <a:t>A data warehouse is a relational database that is designed for query and analysis rather than for transaction processing. </a:t>
            </a:r>
            <a:endParaRPr lang="en-US" sz="2300" dirty="0" smtClean="0"/>
          </a:p>
          <a:p>
            <a:pPr algn="just"/>
            <a:r>
              <a:rPr lang="en-US" sz="2300" dirty="0" smtClean="0"/>
              <a:t>It </a:t>
            </a:r>
            <a:r>
              <a:rPr lang="en-US" sz="2300" dirty="0" smtClean="0"/>
              <a:t>usually contains historical data derived from transaction data, but it can include data from other sources. </a:t>
            </a:r>
            <a:endParaRPr lang="en-US" sz="2300" dirty="0" smtClean="0"/>
          </a:p>
          <a:p>
            <a:pPr algn="just"/>
            <a:r>
              <a:rPr lang="en-US" sz="2300" dirty="0" smtClean="0"/>
              <a:t>It </a:t>
            </a:r>
            <a:r>
              <a:rPr lang="en-US" sz="2300" dirty="0" smtClean="0"/>
              <a:t>separates analysis workload from transaction workload and enables an organization to consolidate data from several sources.</a:t>
            </a:r>
          </a:p>
          <a:p>
            <a:pPr algn="just"/>
            <a:r>
              <a:rPr lang="en-US" sz="2300" dirty="0" smtClean="0"/>
              <a:t>In addition to a relational database, a data warehouse environment includes an extraction, transportation, transformation, and loading (ETL) solution, an online analytical processing (OLAP) engine, client analysis tools, and other applications that manage the process of gathering data and delivering it to business users</a:t>
            </a:r>
            <a:r>
              <a:rPr lang="en-US" sz="2300" dirty="0" smtClean="0"/>
              <a:t>.</a:t>
            </a:r>
          </a:p>
          <a:p>
            <a:pPr algn="just"/>
            <a:r>
              <a:rPr lang="en-US" sz="2300" b="1" dirty="0" smtClean="0"/>
              <a:t>A data warehouse is a subject-oriented, integrated, time-variant and non-volatile collection of data in support of management's decision making </a:t>
            </a:r>
            <a:r>
              <a:rPr lang="en-US" sz="2300" b="1" dirty="0" smtClean="0"/>
              <a:t>process</a:t>
            </a:r>
            <a:endParaRPr lang="en-US" sz="23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Subject-Oriented</a:t>
            </a:r>
            <a:r>
              <a:rPr lang="en-US" dirty="0" smtClean="0"/>
              <a:t>: </a:t>
            </a:r>
            <a:r>
              <a:rPr lang="en-US" dirty="0" smtClean="0"/>
              <a:t>A </a:t>
            </a:r>
            <a:r>
              <a:rPr lang="en-US" dirty="0" smtClean="0"/>
              <a:t>data warehouse can be used to analyze a particular subject area. For example, "sales" can be a particular subject.</a:t>
            </a:r>
          </a:p>
          <a:p>
            <a:r>
              <a:rPr lang="en-US" b="1" dirty="0" smtClean="0"/>
              <a:t>Integrated</a:t>
            </a:r>
            <a:r>
              <a:rPr lang="en-US" dirty="0" smtClean="0"/>
              <a:t>: </a:t>
            </a:r>
            <a:r>
              <a:rPr lang="en-US" dirty="0" smtClean="0"/>
              <a:t>A </a:t>
            </a:r>
            <a:r>
              <a:rPr lang="en-US" dirty="0" smtClean="0"/>
              <a:t>data warehouse integrates data from multiple data sources. For example, source A and source B may have different ways of identifying a product, but in a data warehouse, there will be only a single way of identifying a product.</a:t>
            </a:r>
          </a:p>
          <a:p>
            <a:r>
              <a:rPr lang="en-US" b="1" dirty="0" smtClean="0"/>
              <a:t>Time-Variant</a:t>
            </a:r>
            <a:r>
              <a:rPr lang="en-US" dirty="0" smtClean="0"/>
              <a:t>: Historical data is kept in a data warehouse. For example, one can retrieve data from 3 months, 6 months, 12 months, or even older data from a data warehouse. This contrasts with a transactions system, where often only the most recent data is kept. For example, a transaction system may hold the most recent address of a customer, where a data warehouse can hold all addresses associated with a customer.</a:t>
            </a:r>
          </a:p>
          <a:p>
            <a:r>
              <a:rPr lang="en-US" b="1" dirty="0" smtClean="0"/>
              <a:t>Non-volatile</a:t>
            </a:r>
            <a:r>
              <a:rPr lang="en-US" dirty="0" smtClean="0"/>
              <a:t>: Once data is in the data warehouse, it will not change. So, historical data in a data warehouse should never be altered</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402</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Unit 5</vt:lpstr>
      <vt:lpstr>Introduction: Data Center</vt:lpstr>
      <vt:lpstr>Requirements for data centers</vt:lpstr>
      <vt:lpstr>Data warehouse :Introduction</vt:lpstr>
      <vt:lpstr>Data warehouse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cp:revision>
  <dcterms:created xsi:type="dcterms:W3CDTF">2006-08-16T00:00:00Z</dcterms:created>
  <dcterms:modified xsi:type="dcterms:W3CDTF">2015-04-22T03:15:42Z</dcterms:modified>
</cp:coreProperties>
</file>