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General Applications: 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dirty="0" smtClean="0"/>
              <a:t>, WWW, Gopher, Online Systems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system that pre-date the world wide web for organizing and displaying files on Internet servers. </a:t>
            </a:r>
          </a:p>
          <a:p>
            <a:r>
              <a:rPr lang="en-US" dirty="0" smtClean="0"/>
              <a:t>A gopher server presents its contents as hierarchically structured list of files. </a:t>
            </a:r>
          </a:p>
          <a:p>
            <a:r>
              <a:rPr lang="en-US" dirty="0" smtClean="0"/>
              <a:t>With the ascendance of the web, many gopher database were converted to websites, which can be more easily accessed via web search engines.</a:t>
            </a:r>
          </a:p>
          <a:p>
            <a:r>
              <a:rPr lang="en-US" dirty="0" smtClean="0"/>
              <a:t>The gopher protocol is TCP/IP application layer protocol designed for distributing searching and retrieving documents over the internet. </a:t>
            </a:r>
          </a:p>
          <a:p>
            <a:r>
              <a:rPr lang="en-US" dirty="0" smtClean="0"/>
              <a:t>The Gopher protocol was strongly oriented towards a menu –document design and presented an alternative to the world wide web in its early stages, but ultimately HTTP became the dominant protocol. </a:t>
            </a:r>
          </a:p>
          <a:p>
            <a:r>
              <a:rPr lang="en-US" dirty="0" smtClean="0"/>
              <a:t>The Gopher ecosystem in often regarded as the effective predecessor of the world wide web.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Multimedia and Digital Video/Audio </a:t>
            </a:r>
            <a:r>
              <a:rPr lang="en-US" dirty="0" smtClean="0"/>
              <a:t>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Digital multimedia broadcasting (DMB) is a method of multicasting multimedia content to mobile and portable device, such as cell phones, by satellite or terrestrial services, or a combination of two. </a:t>
            </a:r>
          </a:p>
          <a:p>
            <a:r>
              <a:rPr lang="en-US" dirty="0" smtClean="0"/>
              <a:t>Some DBM-capable receiving device can render content that is individualized to the location or subscriber.</a:t>
            </a:r>
          </a:p>
          <a:p>
            <a:r>
              <a:rPr lang="en-US" dirty="0" smtClean="0"/>
              <a:t>The most popular application of DMB is mobile television. </a:t>
            </a:r>
          </a:p>
          <a:p>
            <a:r>
              <a:rPr lang="en-US" dirty="0" smtClean="0"/>
              <a:t>Movies, video clips, music, RSS feeds and text messages can also be transmitted. </a:t>
            </a:r>
          </a:p>
          <a:p>
            <a:r>
              <a:rPr lang="en-US" dirty="0" smtClean="0"/>
              <a:t>Most existing and proposed DMB service operate on a free-based subscription basis, although advertising has been suggested as a revenue source.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example of multimedia broadcast content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and audio</a:t>
            </a:r>
          </a:p>
          <a:p>
            <a:r>
              <a:rPr lang="en-US" dirty="0" smtClean="0"/>
              <a:t>Text, audio, and still or animated graphics</a:t>
            </a:r>
          </a:p>
          <a:p>
            <a:r>
              <a:rPr lang="en-US" dirty="0" smtClean="0"/>
              <a:t>Audio and full-motion video</a:t>
            </a:r>
          </a:p>
          <a:p>
            <a:r>
              <a:rPr lang="en-US" dirty="0" smtClean="0"/>
              <a:t>Text, audio, and full-motion video</a:t>
            </a:r>
          </a:p>
          <a:p>
            <a:r>
              <a:rPr lang="en-US" dirty="0" smtClean="0"/>
              <a:t>Multiple, concurrent display areas, images, or programs.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Multimedia Broadcasting (DMB)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Digital Multimedia Broadcasting (DMB</a:t>
            </a:r>
            <a:r>
              <a:rPr lang="en-US" dirty="0" smtClean="0"/>
              <a:t>) is a digital radio transmission technology developed in south </a:t>
            </a:r>
            <a:r>
              <a:rPr lang="en-US" dirty="0" err="1" smtClean="0"/>
              <a:t>korea</a:t>
            </a:r>
            <a:r>
              <a:rPr lang="en-US" dirty="0" smtClean="0"/>
              <a:t> as part of the national IT project for sending multimedia such as TV, radio and data casting to mobile devices such as mobile phones, laptops and GPS navigation system </a:t>
            </a:r>
          </a:p>
          <a:p>
            <a:pPr algn="just"/>
            <a:r>
              <a:rPr lang="en-US" dirty="0" smtClean="0"/>
              <a:t>This technology, sometimes known as mobile TV, should not be confuse with digital audio broadcasting, which was developed as a research project for European Union.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Video/ audio conferencing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Unit 1</vt:lpstr>
      <vt:lpstr>Gopher</vt:lpstr>
      <vt:lpstr>Multimedia and Digital Video/Audio Broadcasting</vt:lpstr>
      <vt:lpstr>Common example of multimedia broadcast content include</vt:lpstr>
      <vt:lpstr>Digital Multimedia Broadcasting (DMB)</vt:lpstr>
      <vt:lpstr>Video/ audio conferencing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User</dc:creator>
  <cp:lastModifiedBy>User</cp:lastModifiedBy>
  <cp:revision>5</cp:revision>
  <dcterms:created xsi:type="dcterms:W3CDTF">2006-08-16T00:00:00Z</dcterms:created>
  <dcterms:modified xsi:type="dcterms:W3CDTF">2015-04-16T15:44:56Z</dcterms:modified>
</cp:coreProperties>
</file>