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6" r:id="rId7"/>
    <p:sldId id="267" r:id="rId8"/>
    <p:sldId id="265" r:id="rId9"/>
    <p:sldId id="264" r:id="rId10"/>
    <p:sldId id="260" r:id="rId11"/>
    <p:sldId id="259" r:id="rId12"/>
    <p:sldId id="271" r:id="rId13"/>
    <p:sldId id="270" r:id="rId14"/>
    <p:sldId id="268" r:id="rId15"/>
    <p:sldId id="272" r:id="rId16"/>
    <p:sldId id="258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4CB7-8821-45BB-8708-DE67A8E92152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80E6-A341-4EA6-8538-E433A5CC44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</a:p>
          <a:p>
            <a:r>
              <a:rPr lang="en-US" dirty="0" smtClean="0"/>
              <a:t>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5788"/>
            <a:ext cx="9144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838200"/>
            <a:ext cx="8229601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848601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14625"/>
            <a:ext cx="876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9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8839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0"/>
            <a:ext cx="60674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86200"/>
            <a:ext cx="73152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239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0010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990600"/>
            <a:ext cx="8286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6725"/>
            <a:ext cx="91440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8686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90800"/>
            <a:ext cx="89916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534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04800"/>
            <a:ext cx="8305801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58201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0"/>
            <a:ext cx="82296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457200"/>
            <a:ext cx="891540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3820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305801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304800"/>
            <a:ext cx="88392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0"/>
            <a:ext cx="845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1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On-screen Show (4:3)</PresentationFormat>
  <Paragraphs>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Network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window  7</dc:creator>
  <cp:lastModifiedBy>window  7</cp:lastModifiedBy>
  <cp:revision>1</cp:revision>
  <dcterms:created xsi:type="dcterms:W3CDTF">2013-07-21T00:36:18Z</dcterms:created>
  <dcterms:modified xsi:type="dcterms:W3CDTF">2013-07-21T01:30:42Z</dcterms:modified>
</cp:coreProperties>
</file>