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4" r:id="rId6"/>
    <p:sldId id="261" r:id="rId7"/>
    <p:sldId id="260" r:id="rId8"/>
    <p:sldId id="259" r:id="rId9"/>
    <p:sldId id="265" r:id="rId10"/>
    <p:sldId id="266" r:id="rId11"/>
    <p:sldId id="272" r:id="rId12"/>
    <p:sldId id="271" r:id="rId13"/>
    <p:sldId id="270" r:id="rId14"/>
    <p:sldId id="269" r:id="rId15"/>
    <p:sldId id="268" r:id="rId16"/>
    <p:sldId id="267" r:id="rId17"/>
    <p:sldId id="276" r:id="rId18"/>
    <p:sldId id="273" r:id="rId19"/>
    <p:sldId id="275" r:id="rId20"/>
    <p:sldId id="274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18B8E-F12D-4061-9A2C-539B6B06F4B4}" type="datetimeFigureOut">
              <a:rPr lang="en-US" smtClean="0"/>
              <a:t>6/2/2013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31ACB-86B2-4566-9C40-2C6F6599E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0652-4224-46B3-BD72-CDAFC1495411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458A-5826-4C83-A844-B27CAEEC7CEF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18B6-15B5-462A-8D51-569C359FE4C9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266E-03F5-4F4E-B581-EB14C3F8217C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E265-5AC3-4243-A725-FFD104F4EC99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A2F29-4370-4669-B36A-5999BE932530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349DA-5071-40AB-8A94-018A37BB362D}" type="datetime1">
              <a:rPr lang="en-US" smtClean="0"/>
              <a:t>6/2/2013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DEEE-A6B1-4A42-8189-E96C032B69E5}" type="datetime1">
              <a:rPr lang="en-US" smtClean="0"/>
              <a:t>6/2/2013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F30E-409F-40BA-9251-8D570EF8277C}" type="datetime1">
              <a:rPr lang="en-US" smtClean="0"/>
              <a:t>6/2/2013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5DB0-DA5B-4790-9C1A-4C3262A88FAE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D56E-A26A-4203-B447-3B579329083F}" type="datetime1">
              <a:rPr lang="en-US" smtClean="0"/>
              <a:t>6/2/2013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878B-8E0E-4744-88C7-63237D177CA9}" type="datetime1">
              <a:rPr lang="en-US" smtClean="0"/>
              <a:t>6/2/2013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0E40-009D-4F42-8A0C-9C6DE0FF4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Interface Components with Swing 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Bal Krishna Subedi</a:t>
            </a:r>
          </a:p>
          <a:p>
            <a:r>
              <a:rPr lang="en-US" dirty="0" smtClean="0"/>
              <a:t>St. Xavier’s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2962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95400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650216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1"/>
            <a:ext cx="8153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648200"/>
            <a:ext cx="43910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242889"/>
            <a:ext cx="8077201" cy="547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6750"/>
            <a:ext cx="8991600" cy="63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533400"/>
            <a:ext cx="82296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124200"/>
            <a:ext cx="83058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1"/>
            <a:ext cx="83058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304800"/>
            <a:ext cx="85344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8915400" cy="608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"/>
            <a:ext cx="745807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381000"/>
            <a:ext cx="83169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find  multiplication of any two number using </a:t>
            </a:r>
            <a:r>
              <a:rPr lang="en-US" dirty="0" err="1" smtClean="0"/>
              <a:t>jframe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68961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0"/>
            <a:ext cx="7543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03" y="1"/>
            <a:ext cx="8575097" cy="584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"/>
            <a:ext cx="838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28600"/>
            <a:ext cx="8762999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862138"/>
            <a:ext cx="8763000" cy="339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33400"/>
            <a:ext cx="8534401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E40-009D-4F42-8A0C-9C6DE0FF44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167</Words>
  <Application>Microsoft Office PowerPoint</Application>
  <PresentationFormat>On-screen Show (4:3)</PresentationFormat>
  <Paragraphs>51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User Interface Components with Swing  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Lab Assignment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Components with Swing  </dc:title>
  <dc:creator>Balkrishna</dc:creator>
  <cp:lastModifiedBy>window  7</cp:lastModifiedBy>
  <cp:revision>6</cp:revision>
  <dcterms:created xsi:type="dcterms:W3CDTF">2013-06-01T11:10:27Z</dcterms:created>
  <dcterms:modified xsi:type="dcterms:W3CDTF">2013-06-02T01:43:37Z</dcterms:modified>
</cp:coreProperties>
</file>