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3" r:id="rId4"/>
    <p:sldId id="262" r:id="rId5"/>
    <p:sldId id="261" r:id="rId6"/>
    <p:sldId id="260" r:id="rId7"/>
    <p:sldId id="259" r:id="rId8"/>
    <p:sldId id="264" r:id="rId9"/>
    <p:sldId id="268" r:id="rId10"/>
    <p:sldId id="267" r:id="rId11"/>
    <p:sldId id="266" r:id="rId12"/>
    <p:sldId id="269" r:id="rId13"/>
    <p:sldId id="265" r:id="rId14"/>
    <p:sldId id="271" r:id="rId15"/>
    <p:sldId id="270" r:id="rId16"/>
    <p:sldId id="258" r:id="rId17"/>
    <p:sldId id="274" r:id="rId18"/>
    <p:sldId id="273" r:id="rId19"/>
    <p:sldId id="272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684EE-637D-4404-8888-0F5FF334D612}" type="datetimeFigureOut">
              <a:rPr lang="en-US" smtClean="0"/>
              <a:t>5/21/2013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A2DBC7-A9CB-489F-9412-F8E86E60F67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6EA8-7EBF-4146-BE28-0AC4C8F78904}" type="datetime1">
              <a:rPr lang="en-US" smtClean="0"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697A-15EC-4992-8DE7-4753DDA598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62EE1-3564-4F29-A589-088468889B89}" type="datetime1">
              <a:rPr lang="en-US" smtClean="0"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697A-15EC-4992-8DE7-4753DDA598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BC72-1672-464F-BB31-1CA40A7B056F}" type="datetime1">
              <a:rPr lang="en-US" smtClean="0"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697A-15EC-4992-8DE7-4753DDA598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B135-A682-46AE-A5B3-B22C25089069}" type="datetime1">
              <a:rPr lang="en-US" smtClean="0"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697A-15EC-4992-8DE7-4753DDA598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0719-A3E4-4BBD-95CE-274EA89CAF18}" type="datetime1">
              <a:rPr lang="en-US" smtClean="0"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697A-15EC-4992-8DE7-4753DDA598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F88AA-D567-4E5F-B449-BF62A2A76773}" type="datetime1">
              <a:rPr lang="en-US" smtClean="0"/>
              <a:t>5/21/2013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697A-15EC-4992-8DE7-4753DDA598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BB088-A2AC-4546-9CFF-34655C5349B4}" type="datetime1">
              <a:rPr lang="en-US" smtClean="0"/>
              <a:t>5/21/2013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697A-15EC-4992-8DE7-4753DDA598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D9FC-D848-4A5A-B2E6-982630D47EF8}" type="datetime1">
              <a:rPr lang="en-US" smtClean="0"/>
              <a:t>5/21/2013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697A-15EC-4992-8DE7-4753DDA598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D6FB3-FD5F-4D2A-B5C2-46C12B0B5520}" type="datetime1">
              <a:rPr lang="en-US" smtClean="0"/>
              <a:t>5/21/2013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697A-15EC-4992-8DE7-4753DDA598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3FB40-0B63-4C5B-9C3C-93FE8836C516}" type="datetime1">
              <a:rPr lang="en-US" smtClean="0"/>
              <a:t>5/21/2013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697A-15EC-4992-8DE7-4753DDA598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00137-DF82-47DF-9646-A53728C2D945}" type="datetime1">
              <a:rPr lang="en-US" smtClean="0"/>
              <a:t>5/21/2013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697A-15EC-4992-8DE7-4753DDA598B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71303-7883-4315-980D-C0E806BAB9E5}" type="datetime1">
              <a:rPr lang="en-US" smtClean="0"/>
              <a:t>5/21/2013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Prepared by Bal Krishna Subedi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C697A-15EC-4992-8DE7-4753DDA598B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I/O Concepts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 Bal Krishna  Subedi</a:t>
            </a:r>
          </a:p>
          <a:p>
            <a:r>
              <a:rPr lang="en-US" dirty="0" smtClean="0"/>
              <a:t>St. Xavier’s College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697A-15EC-4992-8DE7-4753DDA598B9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400"/>
            <a:ext cx="7924800" cy="528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697A-15EC-4992-8DE7-4753DDA598B9}" type="slidenum">
              <a:rPr lang="en-US" smtClean="0"/>
              <a:t>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533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724400"/>
            <a:ext cx="631507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697A-15EC-4992-8DE7-4753DDA598B9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8599"/>
            <a:ext cx="7467600" cy="6324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697A-15EC-4992-8DE7-4753DDA598B9}" type="slidenum">
              <a:rPr lang="en-US" smtClean="0"/>
              <a:t>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04800"/>
            <a:ext cx="7696200" cy="5810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697A-15EC-4992-8DE7-4753DDA598B9}" type="slidenum">
              <a:rPr lang="en-US" smtClean="0"/>
              <a:t>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799" y="457200"/>
            <a:ext cx="7924801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697A-15EC-4992-8DE7-4753DDA598B9}" type="slidenum">
              <a:rPr lang="en-US" smtClean="0"/>
              <a:t>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57199"/>
            <a:ext cx="7391400" cy="5047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697A-15EC-4992-8DE7-4753DDA598B9}" type="slidenum">
              <a:rPr lang="en-US" smtClean="0"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57200"/>
            <a:ext cx="807720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971800"/>
            <a:ext cx="7391400" cy="3140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697A-15EC-4992-8DE7-4753DDA598B9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57200"/>
            <a:ext cx="7239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697A-15EC-4992-8DE7-4753DDA598B9}" type="slidenum">
              <a:rPr lang="en-US" smtClean="0"/>
              <a:t>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457200"/>
            <a:ext cx="8025063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697A-15EC-4992-8DE7-4753DDA598B9}" type="slidenum">
              <a:rPr lang="en-US" smtClean="0"/>
              <a:t>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81000"/>
            <a:ext cx="6934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697A-15EC-4992-8DE7-4753DDA598B9}" type="slidenum">
              <a:rPr lang="en-US" smtClean="0"/>
              <a:t>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219200"/>
            <a:ext cx="7336536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697A-15EC-4992-8DE7-4753DDA598B9}" type="slidenum">
              <a:rPr lang="en-US" smtClean="0"/>
              <a:t>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609600"/>
            <a:ext cx="681488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697A-15EC-4992-8DE7-4753DDA598B9}" type="slidenum">
              <a:rPr lang="en-US" smtClean="0"/>
              <a:t>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 Program to read text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a program to copy text file from one file to </a:t>
            </a:r>
            <a:r>
              <a:rPr lang="en-US" smtClean="0"/>
              <a:t>another.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697A-15EC-4992-8DE7-4753DDA598B9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57200"/>
            <a:ext cx="7849598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697A-15EC-4992-8DE7-4753DDA598B9}" type="slidenum">
              <a:rPr lang="en-US" smtClean="0"/>
              <a:t>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28600"/>
            <a:ext cx="7086600" cy="650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697A-15EC-4992-8DE7-4753DDA598B9}" type="slidenum">
              <a:rPr lang="en-US" smtClean="0"/>
              <a:t>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457199"/>
            <a:ext cx="7772400" cy="487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697A-15EC-4992-8DE7-4753DDA598B9}" type="slidenum">
              <a:rPr lang="en-US" smtClean="0"/>
              <a:t>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599" y="609600"/>
            <a:ext cx="772191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697A-15EC-4992-8DE7-4753DDA598B9}" type="slidenum">
              <a:rPr lang="en-US" smtClean="0"/>
              <a:t>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1999" y="304800"/>
            <a:ext cx="8125239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697A-15EC-4992-8DE7-4753DDA598B9}" type="slidenum">
              <a:rPr lang="en-US" smtClean="0"/>
              <a:t>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81000"/>
            <a:ext cx="7696200" cy="137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676400"/>
            <a:ext cx="7086600" cy="447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697A-15EC-4992-8DE7-4753DDA598B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81000"/>
            <a:ext cx="7848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C697A-15EC-4992-8DE7-4753DDA598B9}" type="slidenum">
              <a:rPr lang="en-US" smtClean="0"/>
              <a:t>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Prepared by Bal Krishna Subedi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161</Words>
  <Application>Microsoft Office PowerPoint</Application>
  <PresentationFormat>On-screen Show (4:3)</PresentationFormat>
  <Paragraphs>48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I/O Concepts in Java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Lab Assignment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I/O Concepts in Java</dc:title>
  <dc:creator>Balkrishna</dc:creator>
  <cp:lastModifiedBy>Balkrishna</cp:lastModifiedBy>
  <cp:revision>4</cp:revision>
  <dcterms:created xsi:type="dcterms:W3CDTF">2013-05-20T23:04:28Z</dcterms:created>
  <dcterms:modified xsi:type="dcterms:W3CDTF">2013-05-20T23:36:46Z</dcterms:modified>
</cp:coreProperties>
</file>