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0" r:id="rId6"/>
    <p:sldId id="265" r:id="rId7"/>
    <p:sldId id="264" r:id="rId8"/>
    <p:sldId id="263" r:id="rId9"/>
    <p:sldId id="266" r:id="rId10"/>
    <p:sldId id="262" r:id="rId11"/>
    <p:sldId id="267" r:id="rId12"/>
    <p:sldId id="269" r:id="rId13"/>
    <p:sldId id="268" r:id="rId14"/>
    <p:sldId id="259" r:id="rId15"/>
    <p:sldId id="272" r:id="rId16"/>
    <p:sldId id="271" r:id="rId17"/>
    <p:sldId id="270" r:id="rId18"/>
    <p:sldId id="274" r:id="rId19"/>
    <p:sldId id="273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A8176-ACF3-4C25-B1F8-75D5998A883B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00419-6F2A-489B-94F8-8B12F06D9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00419-6F2A-489B-94F8-8B12F06D92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0532-7183-41A3-B47A-C36AAFFB3F40}" type="datetime1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2861-BC3D-4BC1-992B-8C10D4287A92}" type="datetime1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2C48-D385-43BC-ADF6-706FCA8EEB8A}" type="datetime1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375-C805-4154-B8C4-C464A79EBAF1}" type="datetime1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C035-BFB7-4D5C-96A8-91CD84718DBB}" type="datetime1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5F2-865B-4B38-ADAD-53C9C72BA85E}" type="datetime1">
              <a:rPr lang="en-US" smtClean="0"/>
              <a:pPr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C1C4-51F7-4C55-8A3E-65FBFE289AD2}" type="datetime1">
              <a:rPr lang="en-US" smtClean="0"/>
              <a:pPr/>
              <a:t>5/12/2013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6B11-07DE-4537-B38D-406752973570}" type="datetime1">
              <a:rPr lang="en-US" smtClean="0"/>
              <a:pPr/>
              <a:t>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A1D-289C-402C-A355-ED89B2607A07}" type="datetime1">
              <a:rPr lang="en-US" smtClean="0"/>
              <a:pPr/>
              <a:t>5/12/2013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CD43-B043-4C39-8E06-4E0A2A7318A2}" type="datetime1">
              <a:rPr lang="en-US" smtClean="0"/>
              <a:pPr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4957-A4CE-4B71-B7BF-20B0EF6C4BCD}" type="datetime1">
              <a:rPr lang="en-US" smtClean="0"/>
              <a:pPr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C777-E55A-4348-B4AD-39384BB616BC}" type="datetime1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 Bal Krishna Subedi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6909C-9A8B-483C-9667-569093E38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OOP Concepts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</a:t>
            </a:r>
          </a:p>
          <a:p>
            <a:r>
              <a:rPr lang="en-US" dirty="0" smtClean="0"/>
              <a:t>Bal Krishna </a:t>
            </a:r>
            <a:r>
              <a:rPr lang="en-US" dirty="0" smtClean="0"/>
              <a:t>Subedi</a:t>
            </a:r>
            <a:endParaRPr lang="en-US" dirty="0" smtClean="0"/>
          </a:p>
          <a:p>
            <a:r>
              <a:rPr lang="en-US" dirty="0" smtClean="0"/>
              <a:t>St. Xavier’s College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"/>
            <a:ext cx="7543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819399"/>
            <a:ext cx="6629400" cy="335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609600"/>
            <a:ext cx="65151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"/>
            <a:ext cx="747917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867400"/>
            <a:ext cx="7296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0676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9" y="457200"/>
            <a:ext cx="734260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1438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495800"/>
            <a:ext cx="39243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77152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895599"/>
            <a:ext cx="6934200" cy="308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7810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38200"/>
            <a:ext cx="76771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78581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505200"/>
            <a:ext cx="6172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33399"/>
            <a:ext cx="6324600" cy="241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514600"/>
            <a:ext cx="671724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to find factorial according your choices using recursive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to find volume of  cube / cylinder using passing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to illustrate static  access controls.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33400"/>
            <a:ext cx="70199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457200"/>
            <a:ext cx="830580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81819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80010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05000"/>
            <a:ext cx="777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276225"/>
            <a:ext cx="6429375" cy="63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1000"/>
            <a:ext cx="738187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Passing in Methods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050" y="1300163"/>
            <a:ext cx="6819900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909C-9A8B-483C-9667-569093E383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186</Words>
  <Application>Microsoft Office PowerPoint</Application>
  <PresentationFormat>On-screen Show (4:3)</PresentationFormat>
  <Paragraphs>53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Some OOP Concepts in Java</vt:lpstr>
      <vt:lpstr>Slide 2</vt:lpstr>
      <vt:lpstr>Slide 3</vt:lpstr>
      <vt:lpstr>Slide 4</vt:lpstr>
      <vt:lpstr>Slide 5</vt:lpstr>
      <vt:lpstr>Slide 6</vt:lpstr>
      <vt:lpstr>Slide 7</vt:lpstr>
      <vt:lpstr>Slide 8</vt:lpstr>
      <vt:lpstr>Arguments Passing in Methods</vt:lpstr>
      <vt:lpstr>Slide 10</vt:lpstr>
      <vt:lpstr>Slide 11</vt:lpstr>
      <vt:lpstr>Slide 12</vt:lpstr>
      <vt:lpstr>Slide 13</vt:lpstr>
      <vt:lpstr>Slide 14</vt:lpstr>
      <vt:lpstr>Slide 15</vt:lpstr>
      <vt:lpstr>Access Controls</vt:lpstr>
      <vt:lpstr>Slide 17</vt:lpstr>
      <vt:lpstr>Slide 18</vt:lpstr>
      <vt:lpstr>Slide 19</vt:lpstr>
      <vt:lpstr>Slide 20</vt:lpstr>
      <vt:lpstr>Lab Assignment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OOP Concepts in Java</dc:title>
  <dc:creator>Balkrishna</dc:creator>
  <cp:lastModifiedBy>window  7</cp:lastModifiedBy>
  <cp:revision>4</cp:revision>
  <dcterms:created xsi:type="dcterms:W3CDTF">2013-05-11T23:33:02Z</dcterms:created>
  <dcterms:modified xsi:type="dcterms:W3CDTF">2013-05-12T03:22:57Z</dcterms:modified>
</cp:coreProperties>
</file>