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7" r:id="rId9"/>
    <p:sldId id="266" r:id="rId10"/>
    <p:sldId id="265" r:id="rId11"/>
    <p:sldId id="264" r:id="rId12"/>
    <p:sldId id="263" r:id="rId13"/>
    <p:sldId id="260" r:id="rId14"/>
    <p:sldId id="269" r:id="rId15"/>
    <p:sldId id="270" r:id="rId16"/>
    <p:sldId id="276" r:id="rId17"/>
    <p:sldId id="275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8C319-16B1-4307-B191-B41707F0697E}" type="datetimeFigureOut">
              <a:rPr lang="en-US" smtClean="0"/>
              <a:t>5/18/2013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1388-7206-4FD7-A098-0AD4ED0D54ED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1388-7206-4FD7-A098-0AD4ED0D54E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AEC85-A174-410D-AF57-A152695FF169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550AC-9AA1-4293-BCFF-C2AEABDC8611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283B-4781-4C1E-AC6D-F60C9779E75F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00BE-F736-4280-868F-6DF77C880944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D100-9F63-45F2-B0CA-112F021FEAB0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773D-6E22-4A88-9AE1-88E2D0641240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465E-B213-4505-98BE-C22FE33FE398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AD5E-2A1E-43DF-A76B-247D74640A1E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3174-97F8-4683-A01A-9DEA6695EF93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F5CD-4BB9-4309-9CAF-C3363C53916C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C8DB-4C9B-46D3-B82D-2F7F026F4113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8BE72-510A-42CE-96E8-47A960A7153C}" type="datetime1">
              <a:rPr lang="en-US" smtClean="0"/>
              <a:t>5/19/2013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5B44D-A3A7-4903-9DFC-1EAA0686844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Bal Krishna Subedi</a:t>
            </a:r>
          </a:p>
          <a:p>
            <a:r>
              <a:rPr lang="en-US" dirty="0" smtClean="0"/>
              <a:t>St. Xavier’s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1000"/>
            <a:ext cx="782045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815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467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8054181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1"/>
            <a:ext cx="7772400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4267200"/>
            <a:ext cx="7239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Defined Exceptions in Java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731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95400"/>
            <a:ext cx="63627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71525"/>
            <a:ext cx="62960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219200" y="365760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Programmer defined Exceptions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Chained Exceptions</a:t>
            </a:r>
            <a:r>
              <a:rPr lang="en-US" dirty="0" smtClean="0"/>
              <a:t>………. Read </a:t>
            </a:r>
            <a:r>
              <a:rPr lang="en-US" dirty="0" err="1" smtClean="0"/>
              <a:t>YourSelf</a:t>
            </a:r>
            <a:r>
              <a:rPr lang="en-US" dirty="0" smtClean="0"/>
              <a:t>………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 application program to illustrate exception handling  using all keywords try catch, throw, throws, finally.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9819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4800"/>
            <a:ext cx="79914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124200"/>
            <a:ext cx="798195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80591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05000"/>
            <a:ext cx="7543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44291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1"/>
            <a:ext cx="6705600" cy="42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Example  of Try Catch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56213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57200"/>
            <a:ext cx="730480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69913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448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505200"/>
            <a:ext cx="58674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803228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B44D-A3A7-4903-9DFC-1EAA06868440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167</Words>
  <Application>Microsoft Office PowerPoint</Application>
  <PresentationFormat>On-screen Show (4:3)</PresentationFormat>
  <Paragraphs>48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Exception Handling</vt:lpstr>
      <vt:lpstr>Slide 2</vt:lpstr>
      <vt:lpstr>Slide 3</vt:lpstr>
      <vt:lpstr>Slide 4</vt:lpstr>
      <vt:lpstr>Another Example  of Try Catch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Some Defined Exceptions in Java</vt:lpstr>
      <vt:lpstr>Slide 17</vt:lpstr>
      <vt:lpstr>Slide 18</vt:lpstr>
      <vt:lpstr>Lab Assignment 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Balkrishna</dc:creator>
  <cp:lastModifiedBy>Balkrishna</cp:lastModifiedBy>
  <cp:revision>13</cp:revision>
  <dcterms:created xsi:type="dcterms:W3CDTF">2013-05-18T14:43:51Z</dcterms:created>
  <dcterms:modified xsi:type="dcterms:W3CDTF">2013-05-18T23:29:01Z</dcterms:modified>
</cp:coreProperties>
</file>