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1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4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13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3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6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1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8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7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8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1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E4A81-735B-4082-A81E-09F4DF4CC7C7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9D52A-8669-4F5C-8271-98F12FA807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6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on a grey background&#10;&#10;Description automatically generated">
            <a:extLst>
              <a:ext uri="{FF2B5EF4-FFF2-40B4-BE49-F238E27FC236}">
                <a16:creationId xmlns:a16="http://schemas.microsoft.com/office/drawing/2014/main" id="{5DB00E50-3C3E-388D-CF56-08439644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" y="673796"/>
            <a:ext cx="1543311" cy="1543311"/>
          </a:xfrm>
          <a:prstGeom prst="rect">
            <a:avLst/>
          </a:prstGeom>
        </p:spPr>
      </p:pic>
      <p:pic>
        <p:nvPicPr>
          <p:cNvPr id="5" name="Picture 4" descr="A colorful squares on a grey background&#10;&#10;Description automatically generated">
            <a:extLst>
              <a:ext uri="{FF2B5EF4-FFF2-40B4-BE49-F238E27FC236}">
                <a16:creationId xmlns:a16="http://schemas.microsoft.com/office/drawing/2014/main" id="{132D2CA3-473A-5358-14BA-479F2A263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82" y="673795"/>
            <a:ext cx="1543311" cy="1543311"/>
          </a:xfrm>
          <a:prstGeom prst="rect">
            <a:avLst/>
          </a:prstGeom>
        </p:spPr>
      </p:pic>
      <p:pic>
        <p:nvPicPr>
          <p:cNvPr id="7" name="Picture 6" descr="A colorful squares on a grey surface&#10;&#10;Description automatically generated">
            <a:extLst>
              <a:ext uri="{FF2B5EF4-FFF2-40B4-BE49-F238E27FC236}">
                <a16:creationId xmlns:a16="http://schemas.microsoft.com/office/drawing/2014/main" id="{10F7C52F-5F55-E619-9F23-B8F75938F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44" y="673794"/>
            <a:ext cx="1543311" cy="1543311"/>
          </a:xfrm>
          <a:prstGeom prst="rect">
            <a:avLst/>
          </a:prstGeom>
        </p:spPr>
      </p:pic>
      <p:pic>
        <p:nvPicPr>
          <p:cNvPr id="29" name="Picture 28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83E16CA6-D70B-8E2C-A578-12A7919F6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2" y="2389862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B27C6132-90DA-EC23-4A21-6C10F000F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6" y="2389862"/>
            <a:ext cx="1143000" cy="1143000"/>
          </a:xfrm>
          <a:prstGeom prst="rect">
            <a:avLst/>
          </a:prstGeom>
        </p:spPr>
      </p:pic>
      <p:pic>
        <p:nvPicPr>
          <p:cNvPr id="31" name="Picture 30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4DB0B453-8EF5-5713-0D47-7A909B403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389862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0AFF53A2-C21F-9CEB-1DBA-3A80FACA8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3705617"/>
            <a:ext cx="944672" cy="944672"/>
          </a:xfrm>
          <a:prstGeom prst="rect">
            <a:avLst/>
          </a:prstGeom>
        </p:spPr>
      </p:pic>
      <p:pic>
        <p:nvPicPr>
          <p:cNvPr id="33" name="Picture 32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E75BAD10-748A-8BF1-F76C-17CBB1A36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3718665"/>
            <a:ext cx="944672" cy="944672"/>
          </a:xfrm>
          <a:prstGeom prst="rect">
            <a:avLst/>
          </a:prstGeom>
        </p:spPr>
      </p:pic>
      <p:pic>
        <p:nvPicPr>
          <p:cNvPr id="34" name="Picture 33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EBD0A78D-1481-17B7-2BA5-A83ED9ABA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3718665"/>
            <a:ext cx="944672" cy="944672"/>
          </a:xfrm>
          <a:prstGeom prst="rect">
            <a:avLst/>
          </a:prstGeom>
        </p:spPr>
      </p:pic>
      <p:pic>
        <p:nvPicPr>
          <p:cNvPr id="35" name="Picture 34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57AD54DB-AEB9-5BBA-4AB1-49BA575921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4953000"/>
            <a:ext cx="944672" cy="944672"/>
          </a:xfrm>
          <a:prstGeom prst="rect">
            <a:avLst/>
          </a:prstGeom>
        </p:spPr>
      </p:pic>
      <p:pic>
        <p:nvPicPr>
          <p:cNvPr id="36" name="Picture 3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295157C-5F4A-3CD7-4543-559E5ABD4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4981444"/>
            <a:ext cx="944672" cy="944672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FA4467C-2EC0-01D0-83EA-CDCB4568D3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4966048"/>
            <a:ext cx="944672" cy="944672"/>
          </a:xfrm>
          <a:prstGeom prst="rect">
            <a:avLst/>
          </a:prstGeom>
        </p:spPr>
      </p:pic>
      <p:pic>
        <p:nvPicPr>
          <p:cNvPr id="38" name="Picture 3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AE531EC-715F-073B-F021-483BE099DA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6200383"/>
            <a:ext cx="944672" cy="944672"/>
          </a:xfrm>
          <a:prstGeom prst="rect">
            <a:avLst/>
          </a:prstGeom>
        </p:spPr>
      </p:pic>
      <p:pic>
        <p:nvPicPr>
          <p:cNvPr id="39" name="Picture 38" descr="A black square with blue feet&#10;&#10;Description automatically generated">
            <a:extLst>
              <a:ext uri="{FF2B5EF4-FFF2-40B4-BE49-F238E27FC236}">
                <a16:creationId xmlns:a16="http://schemas.microsoft.com/office/drawing/2014/main" id="{D69ED738-0FB9-C225-8CB1-A2473C05B0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6213431"/>
            <a:ext cx="944672" cy="944672"/>
          </a:xfrm>
          <a:prstGeom prst="rect">
            <a:avLst/>
          </a:prstGeom>
        </p:spPr>
      </p:pic>
      <p:pic>
        <p:nvPicPr>
          <p:cNvPr id="40" name="Picture 39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A0A58062-694D-87A2-0068-7CAD299D7F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6213431"/>
            <a:ext cx="944672" cy="944672"/>
          </a:xfrm>
          <a:prstGeom prst="rect">
            <a:avLst/>
          </a:prstGeom>
        </p:spPr>
      </p:pic>
      <p:pic>
        <p:nvPicPr>
          <p:cNvPr id="41" name="Picture 40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537F4061-D529-041E-5547-3DC5461A08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7447766"/>
            <a:ext cx="944672" cy="944672"/>
          </a:xfrm>
          <a:prstGeom prst="rect">
            <a:avLst/>
          </a:prstGeom>
        </p:spPr>
      </p:pic>
      <p:pic>
        <p:nvPicPr>
          <p:cNvPr id="42" name="Picture 41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23864987-9ACE-8C55-13FB-A27B91F273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7460814"/>
            <a:ext cx="944672" cy="944672"/>
          </a:xfrm>
          <a:prstGeom prst="rect">
            <a:avLst/>
          </a:prstGeom>
        </p:spPr>
      </p:pic>
      <p:pic>
        <p:nvPicPr>
          <p:cNvPr id="43" name="Picture 4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B7A8D304-188E-8ADD-2417-B24EE44D48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7460814"/>
            <a:ext cx="944672" cy="9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B2AB-3253-BB09-CD21-6D01DF2F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squares&#10;&#10;Description automatically generated">
            <a:extLst>
              <a:ext uri="{FF2B5EF4-FFF2-40B4-BE49-F238E27FC236}">
                <a16:creationId xmlns:a16="http://schemas.microsoft.com/office/drawing/2014/main" id="{82EA06B9-B397-2B4A-5F4A-3030A2BF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6541980"/>
            <a:ext cx="2804264" cy="2804264"/>
          </a:xfrm>
          <a:prstGeom prst="rect">
            <a:avLst/>
          </a:prstGeom>
        </p:spPr>
      </p:pic>
      <p:pic>
        <p:nvPicPr>
          <p:cNvPr id="10" name="Picture 9" descr="A pixelated square with black and yellow squares&#10;&#10;Description automatically generated">
            <a:extLst>
              <a:ext uri="{FF2B5EF4-FFF2-40B4-BE49-F238E27FC236}">
                <a16:creationId xmlns:a16="http://schemas.microsoft.com/office/drawing/2014/main" id="{97B541DB-9DCC-8131-91F2-0A94A9C8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634912"/>
            <a:ext cx="2804264" cy="2804264"/>
          </a:xfrm>
          <a:prstGeom prst="rect">
            <a:avLst/>
          </a:prstGeom>
        </p:spPr>
      </p:pic>
      <p:pic>
        <p:nvPicPr>
          <p:cNvPr id="12" name="Picture 11" descr="A pixelated image of a white and yellow squares&#10;&#10;Description automatically generated">
            <a:extLst>
              <a:ext uri="{FF2B5EF4-FFF2-40B4-BE49-F238E27FC236}">
                <a16:creationId xmlns:a16="http://schemas.microsoft.com/office/drawing/2014/main" id="{C77DACA1-277C-B2B2-AB9C-BA02FD333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" y="3588446"/>
            <a:ext cx="2804264" cy="2804264"/>
          </a:xfrm>
          <a:prstGeom prst="rect">
            <a:avLst/>
          </a:prstGeom>
        </p:spPr>
      </p:pic>
      <p:pic>
        <p:nvPicPr>
          <p:cNvPr id="3" name="Picture 2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D05E0432-9B6C-C89B-6DEF-2596045FE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4381500"/>
            <a:ext cx="1143000" cy="1143000"/>
          </a:xfrm>
          <a:prstGeom prst="rect">
            <a:avLst/>
          </a:prstGeom>
        </p:spPr>
      </p:pic>
      <p:pic>
        <p:nvPicPr>
          <p:cNvPr id="5" name="Picture 4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9AC5D37F-C7A5-A23E-4E28-A4D49580B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7372612"/>
            <a:ext cx="1143000" cy="1143000"/>
          </a:xfrm>
          <a:prstGeom prst="rect">
            <a:avLst/>
          </a:prstGeom>
        </p:spPr>
      </p:pic>
      <p:pic>
        <p:nvPicPr>
          <p:cNvPr id="7" name="Picture 6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701B979E-60A5-5DCD-6F9C-E70C32E96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130009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5010-DE13-529D-6C8E-A375465C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xelated square with different colored squares&#10;&#10;Description automatically generated">
            <a:extLst>
              <a:ext uri="{FF2B5EF4-FFF2-40B4-BE49-F238E27FC236}">
                <a16:creationId xmlns:a16="http://schemas.microsoft.com/office/drawing/2014/main" id="{3FCEC0AA-55A6-356F-CBB9-F3DFDBB0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4" y="536008"/>
            <a:ext cx="1556359" cy="1556359"/>
          </a:xfrm>
          <a:prstGeom prst="rect">
            <a:avLst/>
          </a:prstGeom>
        </p:spPr>
      </p:pic>
      <p:pic>
        <p:nvPicPr>
          <p:cNvPr id="20" name="Picture 19" descr="A pixelated image of a face&#10;&#10;Description automatically generated">
            <a:extLst>
              <a:ext uri="{FF2B5EF4-FFF2-40B4-BE49-F238E27FC236}">
                <a16:creationId xmlns:a16="http://schemas.microsoft.com/office/drawing/2014/main" id="{72C55FE3-5C33-9220-1B14-4BAD2324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59" y="536008"/>
            <a:ext cx="1556359" cy="1556359"/>
          </a:xfrm>
          <a:prstGeom prst="rect">
            <a:avLst/>
          </a:prstGeom>
        </p:spPr>
      </p:pic>
      <p:pic>
        <p:nvPicPr>
          <p:cNvPr id="28" name="Picture 27" descr="A pixelated image of different colored squares&#10;&#10;Description automatically generated">
            <a:extLst>
              <a:ext uri="{FF2B5EF4-FFF2-40B4-BE49-F238E27FC236}">
                <a16:creationId xmlns:a16="http://schemas.microsoft.com/office/drawing/2014/main" id="{04FFA4F6-40CD-90D3-0738-321DE0634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24" y="536008"/>
            <a:ext cx="1556359" cy="1556359"/>
          </a:xfrm>
          <a:prstGeom prst="rect">
            <a:avLst/>
          </a:prstGeom>
        </p:spPr>
      </p:pic>
      <p:pic>
        <p:nvPicPr>
          <p:cNvPr id="21" name="Picture 20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B4F00C56-A501-9FE1-0A10-4F8C73FF7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5" y="2342104"/>
            <a:ext cx="1143000" cy="1143000"/>
          </a:xfrm>
          <a:prstGeom prst="rect">
            <a:avLst/>
          </a:prstGeom>
        </p:spPr>
      </p:pic>
      <p:pic>
        <p:nvPicPr>
          <p:cNvPr id="25" name="Picture 24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342C1B01-DBC9-574B-E721-552D57DAD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38" y="2342104"/>
            <a:ext cx="1143000" cy="1143000"/>
          </a:xfrm>
          <a:prstGeom prst="rect">
            <a:avLst/>
          </a:prstGeom>
        </p:spPr>
      </p:pic>
      <p:pic>
        <p:nvPicPr>
          <p:cNvPr id="36" name="Picture 35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AAA79CD6-4288-3E8D-F729-DA8F8E364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81" y="234210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085F-58B3-717F-D851-2E111E5A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xelated image of a face&#10;&#10;Description automatically generated">
            <a:extLst>
              <a:ext uri="{FF2B5EF4-FFF2-40B4-BE49-F238E27FC236}">
                <a16:creationId xmlns:a16="http://schemas.microsoft.com/office/drawing/2014/main" id="{2F9C29EB-A61F-22C4-565F-B755DFC5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4" y="623691"/>
            <a:ext cx="1556358" cy="1556358"/>
          </a:xfrm>
          <a:prstGeom prst="rect">
            <a:avLst/>
          </a:prstGeom>
        </p:spPr>
      </p:pic>
      <p:pic>
        <p:nvPicPr>
          <p:cNvPr id="16" name="Picture 15" descr="A pixelated image of different colored squares&#10;&#10;Description automatically generated">
            <a:extLst>
              <a:ext uri="{FF2B5EF4-FFF2-40B4-BE49-F238E27FC236}">
                <a16:creationId xmlns:a16="http://schemas.microsoft.com/office/drawing/2014/main" id="{6F3DD1C2-0AE0-3B2B-B828-87F2644BC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1" y="623691"/>
            <a:ext cx="1556358" cy="1556358"/>
          </a:xfrm>
          <a:prstGeom prst="rect">
            <a:avLst/>
          </a:prstGeom>
        </p:spPr>
      </p:pic>
      <p:pic>
        <p:nvPicPr>
          <p:cNvPr id="24" name="Picture 23" descr="A pixelated image of a cat&#10;&#10;Description automatically generated">
            <a:extLst>
              <a:ext uri="{FF2B5EF4-FFF2-40B4-BE49-F238E27FC236}">
                <a16:creationId xmlns:a16="http://schemas.microsoft.com/office/drawing/2014/main" id="{3439FE4E-BA31-2CFA-91B4-97CDEF065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68" y="623691"/>
            <a:ext cx="1556358" cy="1556358"/>
          </a:xfrm>
          <a:prstGeom prst="rect">
            <a:avLst/>
          </a:prstGeom>
        </p:spPr>
      </p:pic>
      <p:pic>
        <p:nvPicPr>
          <p:cNvPr id="18" name="Picture 1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085D336-FAB5-4CA6-8114-B57673E60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3" y="2535215"/>
            <a:ext cx="1143000" cy="1143000"/>
          </a:xfrm>
          <a:prstGeom prst="rect">
            <a:avLst/>
          </a:prstGeom>
        </p:spPr>
      </p:pic>
      <p:pic>
        <p:nvPicPr>
          <p:cNvPr id="34" name="Picture 33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EB0CD007-1132-7B61-EE14-036B23470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7" y="2454840"/>
            <a:ext cx="1143000" cy="1143000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C0A22C1-3B5A-9CE3-CA5B-98F0B0B3B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45484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CF19-CA2D-1CB3-1CC8-CA10F97F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xelated image of a grey square with red and yellow squares&#10;&#10;Description automatically generated">
            <a:extLst>
              <a:ext uri="{FF2B5EF4-FFF2-40B4-BE49-F238E27FC236}">
                <a16:creationId xmlns:a16="http://schemas.microsoft.com/office/drawing/2014/main" id="{086C134D-545E-8C1C-4509-F01D0A906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" y="447283"/>
            <a:ext cx="1556359" cy="1556359"/>
          </a:xfrm>
          <a:prstGeom prst="rect">
            <a:avLst/>
          </a:prstGeom>
        </p:spPr>
      </p:pic>
      <p:pic>
        <p:nvPicPr>
          <p:cNvPr id="18" name="Picture 17" descr="A pixelated image of a red white and black square&#10;&#10;Description automatically generated">
            <a:extLst>
              <a:ext uri="{FF2B5EF4-FFF2-40B4-BE49-F238E27FC236}">
                <a16:creationId xmlns:a16="http://schemas.microsoft.com/office/drawing/2014/main" id="{3327E303-265B-8A6D-16AF-C1C6C2BD3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1" y="447283"/>
            <a:ext cx="1556358" cy="1556358"/>
          </a:xfrm>
          <a:prstGeom prst="rect">
            <a:avLst/>
          </a:prstGeom>
        </p:spPr>
      </p:pic>
      <p:pic>
        <p:nvPicPr>
          <p:cNvPr id="26" name="Picture 25" descr="A pixelated image of red white and black squares&#10;&#10;Description automatically generated">
            <a:extLst>
              <a:ext uri="{FF2B5EF4-FFF2-40B4-BE49-F238E27FC236}">
                <a16:creationId xmlns:a16="http://schemas.microsoft.com/office/drawing/2014/main" id="{6B63F5E7-2FC5-CAC2-42FD-86AA8FD2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69" y="447283"/>
            <a:ext cx="1556358" cy="1556358"/>
          </a:xfrm>
          <a:prstGeom prst="rect">
            <a:avLst/>
          </a:prstGeom>
        </p:spPr>
      </p:pic>
      <p:pic>
        <p:nvPicPr>
          <p:cNvPr id="16" name="Picture 1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0E2D1BB3-1D69-60A3-BA6D-65B453D20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2" y="2154215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blue feet&#10;&#10;Description automatically generated">
            <a:extLst>
              <a:ext uri="{FF2B5EF4-FFF2-40B4-BE49-F238E27FC236}">
                <a16:creationId xmlns:a16="http://schemas.microsoft.com/office/drawing/2014/main" id="{8E4FDE35-5987-F7DD-B875-9C867A126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8" y="2154215"/>
            <a:ext cx="1143000" cy="1143000"/>
          </a:xfrm>
          <a:prstGeom prst="rect">
            <a:avLst/>
          </a:prstGeom>
        </p:spPr>
      </p:pic>
      <p:pic>
        <p:nvPicPr>
          <p:cNvPr id="27" name="Picture 26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DA5F1A21-8159-37C6-BA41-24902868E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5421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grey square with black squares&#10;&#10;Description automatically generated">
            <a:extLst>
              <a:ext uri="{FF2B5EF4-FFF2-40B4-BE49-F238E27FC236}">
                <a16:creationId xmlns:a16="http://schemas.microsoft.com/office/drawing/2014/main" id="{B6A616E1-7135-72BE-8BE1-3330D4059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9" y="793309"/>
            <a:ext cx="1556359" cy="1556359"/>
          </a:xfrm>
          <a:prstGeom prst="rect">
            <a:avLst/>
          </a:prstGeom>
        </p:spPr>
      </p:pic>
      <p:pic>
        <p:nvPicPr>
          <p:cNvPr id="14" name="Picture 13" descr="A pixelated image of green and white squares&#10;&#10;Description automatically generated">
            <a:extLst>
              <a:ext uri="{FF2B5EF4-FFF2-40B4-BE49-F238E27FC236}">
                <a16:creationId xmlns:a16="http://schemas.microsoft.com/office/drawing/2014/main" id="{E40B4146-6D48-491B-3B39-DEF57A4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20" y="793308"/>
            <a:ext cx="1556359" cy="1556359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BEA826-1EEB-E6F8-668E-4038758CB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02" y="793309"/>
            <a:ext cx="1556359" cy="1556359"/>
          </a:xfrm>
          <a:prstGeom prst="rect">
            <a:avLst/>
          </a:prstGeom>
        </p:spPr>
      </p:pic>
      <p:pic>
        <p:nvPicPr>
          <p:cNvPr id="3" name="Picture 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7C8F764F-330B-7844-D809-1477BE681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" y="2521906"/>
            <a:ext cx="1143000" cy="1143000"/>
          </a:xfrm>
          <a:prstGeom prst="rect">
            <a:avLst/>
          </a:prstGeom>
        </p:spPr>
      </p:pic>
      <p:pic>
        <p:nvPicPr>
          <p:cNvPr id="23" name="Picture 22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BFB86646-99CF-A0C8-38DB-45E061BF0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2521906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F90340C7-AC80-DBA1-75B7-E04067FEF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81" y="252190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Ditlev Leo Lundt</dc:creator>
  <cp:lastModifiedBy>Ditlev Leo Lundt</cp:lastModifiedBy>
  <cp:revision>2</cp:revision>
  <dcterms:created xsi:type="dcterms:W3CDTF">2024-11-25T21:13:16Z</dcterms:created>
  <dcterms:modified xsi:type="dcterms:W3CDTF">2024-12-02T12:53:44Z</dcterms:modified>
</cp:coreProperties>
</file>