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4660"/>
  </p:normalViewPr>
  <p:slideViewPr>
    <p:cSldViewPr snapToGrid="0">
      <p:cViewPr varScale="1">
        <p:scale>
          <a:sx n="77" d="100"/>
          <a:sy n="77" d="100"/>
        </p:scale>
        <p:origin x="29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4A81-735B-4082-A81E-09F4DF4CC7C7}" type="datetimeFigureOut">
              <a:rPr lang="da-DK" smtClean="0"/>
              <a:t>25-11-2024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D52A-8669-4F5C-8271-98F12FA8074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815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4A81-735B-4082-A81E-09F4DF4CC7C7}" type="datetimeFigureOut">
              <a:rPr lang="da-DK" smtClean="0"/>
              <a:t>25-11-2024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D52A-8669-4F5C-8271-98F12FA8074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448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4A81-735B-4082-A81E-09F4DF4CC7C7}" type="datetimeFigureOut">
              <a:rPr lang="da-DK" smtClean="0"/>
              <a:t>25-11-2024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D52A-8669-4F5C-8271-98F12FA8074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135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4A81-735B-4082-A81E-09F4DF4CC7C7}" type="datetimeFigureOut">
              <a:rPr lang="da-DK" smtClean="0"/>
              <a:t>25-11-2024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D52A-8669-4F5C-8271-98F12FA8074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038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4A81-735B-4082-A81E-09F4DF4CC7C7}" type="datetimeFigureOut">
              <a:rPr lang="da-DK" smtClean="0"/>
              <a:t>25-11-2024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D52A-8669-4F5C-8271-98F12FA8074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364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4A81-735B-4082-A81E-09F4DF4CC7C7}" type="datetimeFigureOut">
              <a:rPr lang="da-DK" smtClean="0"/>
              <a:t>25-11-2024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D52A-8669-4F5C-8271-98F12FA8074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319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4A81-735B-4082-A81E-09F4DF4CC7C7}" type="datetimeFigureOut">
              <a:rPr lang="da-DK" smtClean="0"/>
              <a:t>25-11-2024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D52A-8669-4F5C-8271-98F12FA8074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285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4A81-735B-4082-A81E-09F4DF4CC7C7}" type="datetimeFigureOut">
              <a:rPr lang="da-DK" smtClean="0"/>
              <a:t>25-11-2024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D52A-8669-4F5C-8271-98F12FA8074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473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4A81-735B-4082-A81E-09F4DF4CC7C7}" type="datetimeFigureOut">
              <a:rPr lang="da-DK" smtClean="0"/>
              <a:t>25-11-2024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D52A-8669-4F5C-8271-98F12FA8074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481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4A81-735B-4082-A81E-09F4DF4CC7C7}" type="datetimeFigureOut">
              <a:rPr lang="da-DK" smtClean="0"/>
              <a:t>25-11-2024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D52A-8669-4F5C-8271-98F12FA8074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215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4A81-735B-4082-A81E-09F4DF4CC7C7}" type="datetimeFigureOut">
              <a:rPr lang="da-DK" smtClean="0"/>
              <a:t>25-11-2024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D52A-8669-4F5C-8271-98F12FA8074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434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8E4A81-735B-4082-A81E-09F4DF4CC7C7}" type="datetimeFigureOut">
              <a:rPr lang="da-DK" smtClean="0"/>
              <a:t>25-11-2024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69D52A-8669-4F5C-8271-98F12FA8074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968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1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squares on a grey background&#10;&#10;Description automatically generated">
            <a:extLst>
              <a:ext uri="{FF2B5EF4-FFF2-40B4-BE49-F238E27FC236}">
                <a16:creationId xmlns:a16="http://schemas.microsoft.com/office/drawing/2014/main" id="{5DB00E50-3C3E-388D-CF56-084396444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7" y="673796"/>
            <a:ext cx="1543311" cy="1543311"/>
          </a:xfrm>
          <a:prstGeom prst="rect">
            <a:avLst/>
          </a:prstGeom>
        </p:spPr>
      </p:pic>
      <p:pic>
        <p:nvPicPr>
          <p:cNvPr id="5" name="Picture 4" descr="A colorful squares on a grey background&#10;&#10;Description automatically generated">
            <a:extLst>
              <a:ext uri="{FF2B5EF4-FFF2-40B4-BE49-F238E27FC236}">
                <a16:creationId xmlns:a16="http://schemas.microsoft.com/office/drawing/2014/main" id="{132D2CA3-473A-5358-14BA-479F2A263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082" y="673795"/>
            <a:ext cx="1543311" cy="1543311"/>
          </a:xfrm>
          <a:prstGeom prst="rect">
            <a:avLst/>
          </a:prstGeom>
        </p:spPr>
      </p:pic>
      <p:pic>
        <p:nvPicPr>
          <p:cNvPr id="7" name="Picture 6" descr="A colorful squares on a grey surface&#10;&#10;Description automatically generated">
            <a:extLst>
              <a:ext uri="{FF2B5EF4-FFF2-40B4-BE49-F238E27FC236}">
                <a16:creationId xmlns:a16="http://schemas.microsoft.com/office/drawing/2014/main" id="{10F7C52F-5F55-E619-9F23-B8F75938F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344" y="673794"/>
            <a:ext cx="1543311" cy="1543311"/>
          </a:xfrm>
          <a:prstGeom prst="rect">
            <a:avLst/>
          </a:prstGeom>
        </p:spPr>
      </p:pic>
      <p:pic>
        <p:nvPicPr>
          <p:cNvPr id="29" name="Picture 28" descr="A black square pixelated logo&#10;&#10;Description automatically generated with medium confidence">
            <a:extLst>
              <a:ext uri="{FF2B5EF4-FFF2-40B4-BE49-F238E27FC236}">
                <a16:creationId xmlns:a16="http://schemas.microsoft.com/office/drawing/2014/main" id="{83E16CA6-D70B-8E2C-A578-12A7919F6F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62" y="2389862"/>
            <a:ext cx="1143000" cy="1143000"/>
          </a:xfrm>
          <a:prstGeom prst="rect">
            <a:avLst/>
          </a:prstGeom>
        </p:spPr>
      </p:pic>
      <p:pic>
        <p:nvPicPr>
          <p:cNvPr id="30" name="Picture 29" descr="A black symbol on a blue background&#10;&#10;Description automatically generated">
            <a:extLst>
              <a:ext uri="{FF2B5EF4-FFF2-40B4-BE49-F238E27FC236}">
                <a16:creationId xmlns:a16="http://schemas.microsoft.com/office/drawing/2014/main" id="{B27C6132-90DA-EC23-4A21-6C10F000F7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236" y="2389862"/>
            <a:ext cx="1143000" cy="1143000"/>
          </a:xfrm>
          <a:prstGeom prst="rect">
            <a:avLst/>
          </a:prstGeom>
        </p:spPr>
      </p:pic>
      <p:pic>
        <p:nvPicPr>
          <p:cNvPr id="31" name="Picture 30" descr="A black square with squares&#10;&#10;Description automatically generated with medium confidence">
            <a:extLst>
              <a:ext uri="{FF2B5EF4-FFF2-40B4-BE49-F238E27FC236}">
                <a16:creationId xmlns:a16="http://schemas.microsoft.com/office/drawing/2014/main" id="{4DB0B453-8EF5-5713-0D47-7A909B4031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9" y="2389862"/>
            <a:ext cx="1143000" cy="1143000"/>
          </a:xfrm>
          <a:prstGeom prst="rect">
            <a:avLst/>
          </a:prstGeom>
        </p:spPr>
      </p:pic>
      <p:pic>
        <p:nvPicPr>
          <p:cNvPr id="32" name="Picture 31" descr="A black square with a purple square in the middle&#10;&#10;Description automatically generated">
            <a:extLst>
              <a:ext uri="{FF2B5EF4-FFF2-40B4-BE49-F238E27FC236}">
                <a16:creationId xmlns:a16="http://schemas.microsoft.com/office/drawing/2014/main" id="{0AFF53A2-C21F-9CEB-1DBA-3A80FACA88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664" y="3705617"/>
            <a:ext cx="944672" cy="944672"/>
          </a:xfrm>
          <a:prstGeom prst="rect">
            <a:avLst/>
          </a:prstGeom>
        </p:spPr>
      </p:pic>
      <p:pic>
        <p:nvPicPr>
          <p:cNvPr id="33" name="Picture 32" descr="A black square with purple squares&#10;&#10;Description automatically generated">
            <a:extLst>
              <a:ext uri="{FF2B5EF4-FFF2-40B4-BE49-F238E27FC236}">
                <a16:creationId xmlns:a16="http://schemas.microsoft.com/office/drawing/2014/main" id="{E75BAD10-748A-8BF1-F76C-17CBB1A362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4" y="3718665"/>
            <a:ext cx="944672" cy="944672"/>
          </a:xfrm>
          <a:prstGeom prst="rect">
            <a:avLst/>
          </a:prstGeom>
        </p:spPr>
      </p:pic>
      <p:pic>
        <p:nvPicPr>
          <p:cNvPr id="34" name="Picture 33" descr="A black square with a purple symbol&#10;&#10;Description automatically generated">
            <a:extLst>
              <a:ext uri="{FF2B5EF4-FFF2-40B4-BE49-F238E27FC236}">
                <a16:creationId xmlns:a16="http://schemas.microsoft.com/office/drawing/2014/main" id="{EBD0A78D-1481-17B7-2BA5-A83ED9ABA4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884" y="3718665"/>
            <a:ext cx="944672" cy="944672"/>
          </a:xfrm>
          <a:prstGeom prst="rect">
            <a:avLst/>
          </a:prstGeom>
        </p:spPr>
      </p:pic>
      <p:pic>
        <p:nvPicPr>
          <p:cNvPr id="35" name="Picture 34" descr="A black square with blue squares&#10;&#10;Description automatically generated">
            <a:extLst>
              <a:ext uri="{FF2B5EF4-FFF2-40B4-BE49-F238E27FC236}">
                <a16:creationId xmlns:a16="http://schemas.microsoft.com/office/drawing/2014/main" id="{57AD54DB-AEB9-5BBA-4AB1-49BA575921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664" y="4953000"/>
            <a:ext cx="944672" cy="944672"/>
          </a:xfrm>
          <a:prstGeom prst="rect">
            <a:avLst/>
          </a:prstGeom>
        </p:spPr>
      </p:pic>
      <p:pic>
        <p:nvPicPr>
          <p:cNvPr id="36" name="Picture 35" descr="A black square with blue squares&#10;&#10;Description automatically generated">
            <a:extLst>
              <a:ext uri="{FF2B5EF4-FFF2-40B4-BE49-F238E27FC236}">
                <a16:creationId xmlns:a16="http://schemas.microsoft.com/office/drawing/2014/main" id="{A295157C-5F4A-3CD7-4543-559E5ABD44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884" y="4981444"/>
            <a:ext cx="944672" cy="944672"/>
          </a:xfrm>
          <a:prstGeom prst="rect">
            <a:avLst/>
          </a:prstGeom>
        </p:spPr>
      </p:pic>
      <p:pic>
        <p:nvPicPr>
          <p:cNvPr id="37" name="Picture 36" descr="A black square with blue squares&#10;&#10;Description automatically generated">
            <a:extLst>
              <a:ext uri="{FF2B5EF4-FFF2-40B4-BE49-F238E27FC236}">
                <a16:creationId xmlns:a16="http://schemas.microsoft.com/office/drawing/2014/main" id="{DFA4467C-2EC0-01D0-83EA-CDCB4568D3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4" y="4966048"/>
            <a:ext cx="944672" cy="944672"/>
          </a:xfrm>
          <a:prstGeom prst="rect">
            <a:avLst/>
          </a:prstGeom>
        </p:spPr>
      </p:pic>
      <p:pic>
        <p:nvPicPr>
          <p:cNvPr id="38" name="Picture 37" descr="A black square with blue squares&#10;&#10;Description automatically generated">
            <a:extLst>
              <a:ext uri="{FF2B5EF4-FFF2-40B4-BE49-F238E27FC236}">
                <a16:creationId xmlns:a16="http://schemas.microsoft.com/office/drawing/2014/main" id="{AAE531EC-715F-073B-F021-483BE099DA2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664" y="6200383"/>
            <a:ext cx="944672" cy="944672"/>
          </a:xfrm>
          <a:prstGeom prst="rect">
            <a:avLst/>
          </a:prstGeom>
        </p:spPr>
      </p:pic>
      <p:pic>
        <p:nvPicPr>
          <p:cNvPr id="39" name="Picture 38" descr="A black square with blue feet&#10;&#10;Description automatically generated">
            <a:extLst>
              <a:ext uri="{FF2B5EF4-FFF2-40B4-BE49-F238E27FC236}">
                <a16:creationId xmlns:a16="http://schemas.microsoft.com/office/drawing/2014/main" id="{D69ED738-0FB9-C225-8CB1-A2473C05B0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884" y="6213431"/>
            <a:ext cx="944672" cy="944672"/>
          </a:xfrm>
          <a:prstGeom prst="rect">
            <a:avLst/>
          </a:prstGeom>
        </p:spPr>
      </p:pic>
      <p:pic>
        <p:nvPicPr>
          <p:cNvPr id="40" name="Picture 39" descr="A blue and black square with a letter h&#10;&#10;Description automatically generated">
            <a:extLst>
              <a:ext uri="{FF2B5EF4-FFF2-40B4-BE49-F238E27FC236}">
                <a16:creationId xmlns:a16="http://schemas.microsoft.com/office/drawing/2014/main" id="{A0A58062-694D-87A2-0068-7CAD299D7FC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4" y="6213431"/>
            <a:ext cx="944672" cy="944672"/>
          </a:xfrm>
          <a:prstGeom prst="rect">
            <a:avLst/>
          </a:prstGeom>
        </p:spPr>
      </p:pic>
      <p:pic>
        <p:nvPicPr>
          <p:cNvPr id="41" name="Picture 40" descr="A black and blue square with a blue border&#10;&#10;Description automatically generated">
            <a:extLst>
              <a:ext uri="{FF2B5EF4-FFF2-40B4-BE49-F238E27FC236}">
                <a16:creationId xmlns:a16="http://schemas.microsoft.com/office/drawing/2014/main" id="{537F4061-D529-041E-5547-3DC5461A086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664" y="7447766"/>
            <a:ext cx="944672" cy="944672"/>
          </a:xfrm>
          <a:prstGeom prst="rect">
            <a:avLst/>
          </a:prstGeom>
        </p:spPr>
      </p:pic>
      <p:pic>
        <p:nvPicPr>
          <p:cNvPr id="42" name="Picture 41" descr="A blue and black square with black squares&#10;&#10;Description automatically generated">
            <a:extLst>
              <a:ext uri="{FF2B5EF4-FFF2-40B4-BE49-F238E27FC236}">
                <a16:creationId xmlns:a16="http://schemas.microsoft.com/office/drawing/2014/main" id="{23864987-9ACE-8C55-13FB-A27B91F273E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4" y="7460814"/>
            <a:ext cx="944672" cy="944672"/>
          </a:xfrm>
          <a:prstGeom prst="rect">
            <a:avLst/>
          </a:prstGeom>
        </p:spPr>
      </p:pic>
      <p:pic>
        <p:nvPicPr>
          <p:cNvPr id="43" name="Picture 42" descr="A black and blue square with a blue border&#10;&#10;Description automatically generated">
            <a:extLst>
              <a:ext uri="{FF2B5EF4-FFF2-40B4-BE49-F238E27FC236}">
                <a16:creationId xmlns:a16="http://schemas.microsoft.com/office/drawing/2014/main" id="{B7A8D304-188E-8ADD-2417-B24EE44D489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884" y="7460814"/>
            <a:ext cx="944672" cy="94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5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4B2AB-3253-BB09-CD21-6D01DF2F9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ack and white squares&#10;&#10;Description automatically generated">
            <a:extLst>
              <a:ext uri="{FF2B5EF4-FFF2-40B4-BE49-F238E27FC236}">
                <a16:creationId xmlns:a16="http://schemas.microsoft.com/office/drawing/2014/main" id="{82EA06B9-B397-2B4A-5F4A-3030A2BF6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08" y="6541980"/>
            <a:ext cx="2804264" cy="2804264"/>
          </a:xfrm>
          <a:prstGeom prst="rect">
            <a:avLst/>
          </a:prstGeom>
        </p:spPr>
      </p:pic>
      <p:pic>
        <p:nvPicPr>
          <p:cNvPr id="10" name="Picture 9" descr="A pixelated square with black and yellow squares&#10;&#10;Description automatically generated">
            <a:extLst>
              <a:ext uri="{FF2B5EF4-FFF2-40B4-BE49-F238E27FC236}">
                <a16:creationId xmlns:a16="http://schemas.microsoft.com/office/drawing/2014/main" id="{97B541DB-9DCC-8131-91F2-0A94A9C8C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08" y="634912"/>
            <a:ext cx="2804264" cy="2804264"/>
          </a:xfrm>
          <a:prstGeom prst="rect">
            <a:avLst/>
          </a:prstGeom>
        </p:spPr>
      </p:pic>
      <p:pic>
        <p:nvPicPr>
          <p:cNvPr id="12" name="Picture 11" descr="A pixelated image of a white and yellow squares&#10;&#10;Description automatically generated">
            <a:extLst>
              <a:ext uri="{FF2B5EF4-FFF2-40B4-BE49-F238E27FC236}">
                <a16:creationId xmlns:a16="http://schemas.microsoft.com/office/drawing/2014/main" id="{C77DACA1-277C-B2B2-AB9C-BA02FD3337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08" y="3588446"/>
            <a:ext cx="2804264" cy="2804264"/>
          </a:xfrm>
          <a:prstGeom prst="rect">
            <a:avLst/>
          </a:prstGeom>
        </p:spPr>
      </p:pic>
      <p:pic>
        <p:nvPicPr>
          <p:cNvPr id="3" name="Picture 2" descr="A black square pixelated logo&#10;&#10;Description automatically generated with medium confidence">
            <a:extLst>
              <a:ext uri="{FF2B5EF4-FFF2-40B4-BE49-F238E27FC236}">
                <a16:creationId xmlns:a16="http://schemas.microsoft.com/office/drawing/2014/main" id="{D05E0432-9B6C-C89B-6DEF-2596045FED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472" y="4381500"/>
            <a:ext cx="1143000" cy="1143000"/>
          </a:xfrm>
          <a:prstGeom prst="rect">
            <a:avLst/>
          </a:prstGeom>
        </p:spPr>
      </p:pic>
      <p:pic>
        <p:nvPicPr>
          <p:cNvPr id="5" name="Picture 4" descr="A black symbol on a blue background&#10;&#10;Description automatically generated">
            <a:extLst>
              <a:ext uri="{FF2B5EF4-FFF2-40B4-BE49-F238E27FC236}">
                <a16:creationId xmlns:a16="http://schemas.microsoft.com/office/drawing/2014/main" id="{9AC5D37F-C7A5-A23E-4E28-A4D49580B5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472" y="7372612"/>
            <a:ext cx="1143000" cy="1143000"/>
          </a:xfrm>
          <a:prstGeom prst="rect">
            <a:avLst/>
          </a:prstGeom>
        </p:spPr>
      </p:pic>
      <p:pic>
        <p:nvPicPr>
          <p:cNvPr id="7" name="Picture 6" descr="A black square with squares&#10;&#10;Description automatically generated with medium confidence">
            <a:extLst>
              <a:ext uri="{FF2B5EF4-FFF2-40B4-BE49-F238E27FC236}">
                <a16:creationId xmlns:a16="http://schemas.microsoft.com/office/drawing/2014/main" id="{701B979E-60A5-5DCD-6F9C-E70C32E96A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472" y="1300097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2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15010-DE13-529D-6C8E-A375465C6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xelated square with different colored squares&#10;&#10;Description automatically generated">
            <a:extLst>
              <a:ext uri="{FF2B5EF4-FFF2-40B4-BE49-F238E27FC236}">
                <a16:creationId xmlns:a16="http://schemas.microsoft.com/office/drawing/2014/main" id="{3FCEC0AA-55A6-356F-CBB9-F3DFDBB05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94" y="536008"/>
            <a:ext cx="1556359" cy="1556359"/>
          </a:xfrm>
          <a:prstGeom prst="rect">
            <a:avLst/>
          </a:prstGeom>
        </p:spPr>
      </p:pic>
      <p:pic>
        <p:nvPicPr>
          <p:cNvPr id="20" name="Picture 19" descr="A pixelated image of a face&#10;&#10;Description automatically generated">
            <a:extLst>
              <a:ext uri="{FF2B5EF4-FFF2-40B4-BE49-F238E27FC236}">
                <a16:creationId xmlns:a16="http://schemas.microsoft.com/office/drawing/2014/main" id="{72C55FE3-5C33-9220-1B14-4BAD2324E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159" y="536008"/>
            <a:ext cx="1556359" cy="1556359"/>
          </a:xfrm>
          <a:prstGeom prst="rect">
            <a:avLst/>
          </a:prstGeom>
        </p:spPr>
      </p:pic>
      <p:pic>
        <p:nvPicPr>
          <p:cNvPr id="28" name="Picture 27" descr="A pixelated image of different colored squares&#10;&#10;Description automatically generated">
            <a:extLst>
              <a:ext uri="{FF2B5EF4-FFF2-40B4-BE49-F238E27FC236}">
                <a16:creationId xmlns:a16="http://schemas.microsoft.com/office/drawing/2014/main" id="{04FFA4F6-40CD-90D3-0738-321DE0634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24" y="536008"/>
            <a:ext cx="1556359" cy="1556359"/>
          </a:xfrm>
          <a:prstGeom prst="rect">
            <a:avLst/>
          </a:prstGeom>
        </p:spPr>
      </p:pic>
      <p:pic>
        <p:nvPicPr>
          <p:cNvPr id="21" name="Picture 20" descr="A black square with a purple square in the middle&#10;&#10;Description automatically generated">
            <a:extLst>
              <a:ext uri="{FF2B5EF4-FFF2-40B4-BE49-F238E27FC236}">
                <a16:creationId xmlns:a16="http://schemas.microsoft.com/office/drawing/2014/main" id="{B4F00C56-A501-9FE1-0A10-4F8C73FF73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95" y="2342104"/>
            <a:ext cx="1143000" cy="1143000"/>
          </a:xfrm>
          <a:prstGeom prst="rect">
            <a:avLst/>
          </a:prstGeom>
        </p:spPr>
      </p:pic>
      <p:pic>
        <p:nvPicPr>
          <p:cNvPr id="25" name="Picture 24" descr="A black square with purple squares&#10;&#10;Description automatically generated">
            <a:extLst>
              <a:ext uri="{FF2B5EF4-FFF2-40B4-BE49-F238E27FC236}">
                <a16:creationId xmlns:a16="http://schemas.microsoft.com/office/drawing/2014/main" id="{342C1B01-DBC9-574B-E721-552D57DAD4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703" y="2342104"/>
            <a:ext cx="1143000" cy="1143000"/>
          </a:xfrm>
          <a:prstGeom prst="rect">
            <a:avLst/>
          </a:prstGeom>
        </p:spPr>
      </p:pic>
      <p:pic>
        <p:nvPicPr>
          <p:cNvPr id="36" name="Picture 35" descr="A black square with a purple symbol&#10;&#10;Description automatically generated">
            <a:extLst>
              <a:ext uri="{FF2B5EF4-FFF2-40B4-BE49-F238E27FC236}">
                <a16:creationId xmlns:a16="http://schemas.microsoft.com/office/drawing/2014/main" id="{AAA79CD6-4288-3E8D-F729-DA8F8E3646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49" y="2342104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1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1085F-58B3-717F-D851-2E111E5A8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xelated image of a face&#10;&#10;Description automatically generated">
            <a:extLst>
              <a:ext uri="{FF2B5EF4-FFF2-40B4-BE49-F238E27FC236}">
                <a16:creationId xmlns:a16="http://schemas.microsoft.com/office/drawing/2014/main" id="{2F9C29EB-A61F-22C4-565F-B755DFC59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74" y="623691"/>
            <a:ext cx="1556358" cy="1556358"/>
          </a:xfrm>
          <a:prstGeom prst="rect">
            <a:avLst/>
          </a:prstGeom>
        </p:spPr>
      </p:pic>
      <p:pic>
        <p:nvPicPr>
          <p:cNvPr id="16" name="Picture 15" descr="A pixelated image of different colored squares&#10;&#10;Description automatically generated">
            <a:extLst>
              <a:ext uri="{FF2B5EF4-FFF2-40B4-BE49-F238E27FC236}">
                <a16:creationId xmlns:a16="http://schemas.microsoft.com/office/drawing/2014/main" id="{6F3DD1C2-0AE0-3B2B-B828-87F2644BC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821" y="623691"/>
            <a:ext cx="1556358" cy="1556358"/>
          </a:xfrm>
          <a:prstGeom prst="rect">
            <a:avLst/>
          </a:prstGeom>
        </p:spPr>
      </p:pic>
      <p:pic>
        <p:nvPicPr>
          <p:cNvPr id="24" name="Picture 23" descr="A pixelated image of a cat&#10;&#10;Description automatically generated">
            <a:extLst>
              <a:ext uri="{FF2B5EF4-FFF2-40B4-BE49-F238E27FC236}">
                <a16:creationId xmlns:a16="http://schemas.microsoft.com/office/drawing/2014/main" id="{3439FE4E-BA31-2CFA-91B4-97CDEF065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768" y="623691"/>
            <a:ext cx="1556358" cy="1556358"/>
          </a:xfrm>
          <a:prstGeom prst="rect">
            <a:avLst/>
          </a:prstGeom>
        </p:spPr>
      </p:pic>
      <p:pic>
        <p:nvPicPr>
          <p:cNvPr id="18" name="Picture 17" descr="A black square with blue squares&#10;&#10;Description automatically generated">
            <a:extLst>
              <a:ext uri="{FF2B5EF4-FFF2-40B4-BE49-F238E27FC236}">
                <a16:creationId xmlns:a16="http://schemas.microsoft.com/office/drawing/2014/main" id="{A085D336-FAB5-4CA6-8114-B57673E60F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53" y="2535215"/>
            <a:ext cx="1143000" cy="1143000"/>
          </a:xfrm>
          <a:prstGeom prst="rect">
            <a:avLst/>
          </a:prstGeom>
        </p:spPr>
      </p:pic>
      <p:pic>
        <p:nvPicPr>
          <p:cNvPr id="34" name="Picture 33" descr="A black square with blue squares&#10;&#10;Description automatically generated">
            <a:extLst>
              <a:ext uri="{FF2B5EF4-FFF2-40B4-BE49-F238E27FC236}">
                <a16:creationId xmlns:a16="http://schemas.microsoft.com/office/drawing/2014/main" id="{EB0CD007-1132-7B61-EE14-036B23470D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447" y="2454840"/>
            <a:ext cx="1143000" cy="1143000"/>
          </a:xfrm>
          <a:prstGeom prst="rect">
            <a:avLst/>
          </a:prstGeom>
        </p:spPr>
      </p:pic>
      <p:pic>
        <p:nvPicPr>
          <p:cNvPr id="37" name="Picture 36" descr="A black square with blue squares&#10;&#10;Description automatically generated">
            <a:extLst>
              <a:ext uri="{FF2B5EF4-FFF2-40B4-BE49-F238E27FC236}">
                <a16:creationId xmlns:a16="http://schemas.microsoft.com/office/drawing/2014/main" id="{DC0A22C1-3B5A-9CE3-CA5B-98F0B0B3B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45484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8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5CF19-CA2D-1CB3-1CC8-CA10F97FA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xelated image of a grey square with red and yellow squares&#10;&#10;Description automatically generated">
            <a:extLst>
              <a:ext uri="{FF2B5EF4-FFF2-40B4-BE49-F238E27FC236}">
                <a16:creationId xmlns:a16="http://schemas.microsoft.com/office/drawing/2014/main" id="{086C134D-545E-8C1C-4509-F01D0A906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73" y="447283"/>
            <a:ext cx="1556359" cy="1556359"/>
          </a:xfrm>
          <a:prstGeom prst="rect">
            <a:avLst/>
          </a:prstGeom>
        </p:spPr>
      </p:pic>
      <p:pic>
        <p:nvPicPr>
          <p:cNvPr id="18" name="Picture 17" descr="A pixelated image of a red white and black square&#10;&#10;Description automatically generated">
            <a:extLst>
              <a:ext uri="{FF2B5EF4-FFF2-40B4-BE49-F238E27FC236}">
                <a16:creationId xmlns:a16="http://schemas.microsoft.com/office/drawing/2014/main" id="{3327E303-265B-8A6D-16AF-C1C6C2BD3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821" y="447283"/>
            <a:ext cx="1556358" cy="1556358"/>
          </a:xfrm>
          <a:prstGeom prst="rect">
            <a:avLst/>
          </a:prstGeom>
        </p:spPr>
      </p:pic>
      <p:pic>
        <p:nvPicPr>
          <p:cNvPr id="26" name="Picture 25" descr="A pixelated image of red white and black squares&#10;&#10;Description automatically generated">
            <a:extLst>
              <a:ext uri="{FF2B5EF4-FFF2-40B4-BE49-F238E27FC236}">
                <a16:creationId xmlns:a16="http://schemas.microsoft.com/office/drawing/2014/main" id="{6B63F5E7-2FC5-CAC2-42FD-86AA8FD2B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769" y="447283"/>
            <a:ext cx="1556358" cy="1556358"/>
          </a:xfrm>
          <a:prstGeom prst="rect">
            <a:avLst/>
          </a:prstGeom>
        </p:spPr>
      </p:pic>
      <p:pic>
        <p:nvPicPr>
          <p:cNvPr id="16" name="Picture 15" descr="A black square with blue squares&#10;&#10;Description automatically generated">
            <a:extLst>
              <a:ext uri="{FF2B5EF4-FFF2-40B4-BE49-F238E27FC236}">
                <a16:creationId xmlns:a16="http://schemas.microsoft.com/office/drawing/2014/main" id="{0E2D1BB3-1D69-60A3-BA6D-65B453D20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52" y="2154215"/>
            <a:ext cx="1143000" cy="1143000"/>
          </a:xfrm>
          <a:prstGeom prst="rect">
            <a:avLst/>
          </a:prstGeom>
        </p:spPr>
      </p:pic>
      <p:pic>
        <p:nvPicPr>
          <p:cNvPr id="32" name="Picture 31" descr="A black square with blue feet&#10;&#10;Description automatically generated">
            <a:extLst>
              <a:ext uri="{FF2B5EF4-FFF2-40B4-BE49-F238E27FC236}">
                <a16:creationId xmlns:a16="http://schemas.microsoft.com/office/drawing/2014/main" id="{8E4FDE35-5987-F7DD-B875-9C867A126D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448" y="2154215"/>
            <a:ext cx="1143000" cy="1143000"/>
          </a:xfrm>
          <a:prstGeom prst="rect">
            <a:avLst/>
          </a:prstGeom>
        </p:spPr>
      </p:pic>
      <p:pic>
        <p:nvPicPr>
          <p:cNvPr id="27" name="Picture 26" descr="A blue and black square with a letter h&#10;&#10;Description automatically generated">
            <a:extLst>
              <a:ext uri="{FF2B5EF4-FFF2-40B4-BE49-F238E27FC236}">
                <a16:creationId xmlns:a16="http://schemas.microsoft.com/office/drawing/2014/main" id="{DA5F1A21-8159-37C6-BA41-24902868EF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154215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9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ated image of a grey square with black squares&#10;&#10;Description automatically generated">
            <a:extLst>
              <a:ext uri="{FF2B5EF4-FFF2-40B4-BE49-F238E27FC236}">
                <a16:creationId xmlns:a16="http://schemas.microsoft.com/office/drawing/2014/main" id="{B6A616E1-7135-72BE-8BE1-3330D4059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39" y="793309"/>
            <a:ext cx="1556359" cy="1556359"/>
          </a:xfrm>
          <a:prstGeom prst="rect">
            <a:avLst/>
          </a:prstGeom>
        </p:spPr>
      </p:pic>
      <p:pic>
        <p:nvPicPr>
          <p:cNvPr id="14" name="Picture 13" descr="A pixelated image of green and white squares&#10;&#10;Description automatically generated">
            <a:extLst>
              <a:ext uri="{FF2B5EF4-FFF2-40B4-BE49-F238E27FC236}">
                <a16:creationId xmlns:a16="http://schemas.microsoft.com/office/drawing/2014/main" id="{E40B4146-6D48-491B-3B39-DEF57A472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820" y="793308"/>
            <a:ext cx="1556359" cy="1556359"/>
          </a:xfrm>
          <a:prstGeom prst="rect">
            <a:avLst/>
          </a:prstGeom>
        </p:spPr>
      </p:pic>
      <p:pic>
        <p:nvPicPr>
          <p:cNvPr id="22" name="Picture 21" descr="A screenshot of a video game&#10;&#10;Description automatically generated">
            <a:extLst>
              <a:ext uri="{FF2B5EF4-FFF2-40B4-BE49-F238E27FC236}">
                <a16:creationId xmlns:a16="http://schemas.microsoft.com/office/drawing/2014/main" id="{D9BEA826-1EEB-E6F8-668E-4038758CB0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602" y="793309"/>
            <a:ext cx="1556359" cy="1556359"/>
          </a:xfrm>
          <a:prstGeom prst="rect">
            <a:avLst/>
          </a:prstGeom>
        </p:spPr>
      </p:pic>
      <p:pic>
        <p:nvPicPr>
          <p:cNvPr id="3" name="Picture 2" descr="A black and blue square with a blue border&#10;&#10;Description automatically generated">
            <a:extLst>
              <a:ext uri="{FF2B5EF4-FFF2-40B4-BE49-F238E27FC236}">
                <a16:creationId xmlns:a16="http://schemas.microsoft.com/office/drawing/2014/main" id="{7C8F764F-330B-7844-D809-1477BE681A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08" y="2521906"/>
            <a:ext cx="1143000" cy="1143000"/>
          </a:xfrm>
          <a:prstGeom prst="rect">
            <a:avLst/>
          </a:prstGeom>
        </p:spPr>
      </p:pic>
      <p:pic>
        <p:nvPicPr>
          <p:cNvPr id="23" name="Picture 22" descr="A blue and black square with black squares&#10;&#10;Description automatically generated">
            <a:extLst>
              <a:ext uri="{FF2B5EF4-FFF2-40B4-BE49-F238E27FC236}">
                <a16:creationId xmlns:a16="http://schemas.microsoft.com/office/drawing/2014/main" id="{BFB86646-99CF-A0C8-38DB-45E061BF00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444" y="2521906"/>
            <a:ext cx="1143000" cy="1143000"/>
          </a:xfrm>
          <a:prstGeom prst="rect">
            <a:avLst/>
          </a:prstGeom>
        </p:spPr>
      </p:pic>
      <p:pic>
        <p:nvPicPr>
          <p:cNvPr id="30" name="Picture 29" descr="A black and blue square with a blue border&#10;&#10;Description automatically generated">
            <a:extLst>
              <a:ext uri="{FF2B5EF4-FFF2-40B4-BE49-F238E27FC236}">
                <a16:creationId xmlns:a16="http://schemas.microsoft.com/office/drawing/2014/main" id="{F90340C7-AC80-DBA1-75B7-E04067FEF8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281" y="2521906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4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2203</TotalTime>
  <Words>0</Words>
  <Application>Microsoft Office PowerPoint</Application>
  <PresentationFormat>A4 Paper (210x297 mm)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Ditlev Leo Lundt</dc:creator>
  <cp:lastModifiedBy>Ditlev Leo Lundt</cp:lastModifiedBy>
  <cp:revision>1</cp:revision>
  <dcterms:created xsi:type="dcterms:W3CDTF">2024-11-25T21:13:16Z</dcterms:created>
  <dcterms:modified xsi:type="dcterms:W3CDTF">2024-11-27T09:56:31Z</dcterms:modified>
</cp:coreProperties>
</file>