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44" autoAdjust="0"/>
    <p:restoredTop sz="94660"/>
  </p:normalViewPr>
  <p:slideViewPr>
    <p:cSldViewPr snapToGrid="0">
      <p:cViewPr>
        <p:scale>
          <a:sx n="126" d="100"/>
          <a:sy n="126" d="100"/>
        </p:scale>
        <p:origin x="1085" y="-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E4A81-735B-4082-A81E-09F4DF4CC7C7}" type="datetimeFigureOut">
              <a:rPr lang="da-DK" smtClean="0"/>
              <a:t>09-12-2024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9D52A-8669-4F5C-8271-98F12FA8074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58159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E4A81-735B-4082-A81E-09F4DF4CC7C7}" type="datetimeFigureOut">
              <a:rPr lang="da-DK" smtClean="0"/>
              <a:t>09-12-2024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9D52A-8669-4F5C-8271-98F12FA8074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64481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E4A81-735B-4082-A81E-09F4DF4CC7C7}" type="datetimeFigureOut">
              <a:rPr lang="da-DK" smtClean="0"/>
              <a:t>09-12-2024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9D52A-8669-4F5C-8271-98F12FA8074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71356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E4A81-735B-4082-A81E-09F4DF4CC7C7}" type="datetimeFigureOut">
              <a:rPr lang="da-DK" smtClean="0"/>
              <a:t>09-12-2024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9D52A-8669-4F5C-8271-98F12FA8074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70387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E4A81-735B-4082-A81E-09F4DF4CC7C7}" type="datetimeFigureOut">
              <a:rPr lang="da-DK" smtClean="0"/>
              <a:t>09-12-2024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9D52A-8669-4F5C-8271-98F12FA8074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83642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E4A81-735B-4082-A81E-09F4DF4CC7C7}" type="datetimeFigureOut">
              <a:rPr lang="da-DK" smtClean="0"/>
              <a:t>09-12-2024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9D52A-8669-4F5C-8271-98F12FA8074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13193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E4A81-735B-4082-A81E-09F4DF4CC7C7}" type="datetimeFigureOut">
              <a:rPr lang="da-DK" smtClean="0"/>
              <a:t>09-12-2024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9D52A-8669-4F5C-8271-98F12FA8074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52856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E4A81-735B-4082-A81E-09F4DF4CC7C7}" type="datetimeFigureOut">
              <a:rPr lang="da-DK" smtClean="0"/>
              <a:t>09-12-2024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9D52A-8669-4F5C-8271-98F12FA8074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04734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E4A81-735B-4082-A81E-09F4DF4CC7C7}" type="datetimeFigureOut">
              <a:rPr lang="da-DK" smtClean="0"/>
              <a:t>09-12-2024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9D52A-8669-4F5C-8271-98F12FA8074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14817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E4A81-735B-4082-A81E-09F4DF4CC7C7}" type="datetimeFigureOut">
              <a:rPr lang="da-DK" smtClean="0"/>
              <a:t>09-12-2024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9D52A-8669-4F5C-8271-98F12FA8074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42151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E4A81-735B-4082-A81E-09F4DF4CC7C7}" type="datetimeFigureOut">
              <a:rPr lang="da-DK" smtClean="0"/>
              <a:t>09-12-2024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9D52A-8669-4F5C-8271-98F12FA8074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84345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68E4A81-735B-4082-A81E-09F4DF4CC7C7}" type="datetimeFigureOut">
              <a:rPr lang="da-DK" smtClean="0"/>
              <a:t>09-12-2024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969D52A-8669-4F5C-8271-98F12FA8074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09686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2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2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3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 descr="A black square pixelated logo&#10;&#10;Description automatically generated with medium confidence">
            <a:extLst>
              <a:ext uri="{FF2B5EF4-FFF2-40B4-BE49-F238E27FC236}">
                <a16:creationId xmlns:a16="http://schemas.microsoft.com/office/drawing/2014/main" id="{83E16CA6-D70B-8E2C-A578-12A7919F6F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762" y="2389862"/>
            <a:ext cx="1143000" cy="1143000"/>
          </a:xfrm>
          <a:prstGeom prst="rect">
            <a:avLst/>
          </a:prstGeom>
        </p:spPr>
      </p:pic>
      <p:pic>
        <p:nvPicPr>
          <p:cNvPr id="30" name="Picture 29" descr="A black symbol on a blue background&#10;&#10;Description automatically generated">
            <a:extLst>
              <a:ext uri="{FF2B5EF4-FFF2-40B4-BE49-F238E27FC236}">
                <a16:creationId xmlns:a16="http://schemas.microsoft.com/office/drawing/2014/main" id="{B27C6132-90DA-EC23-4A21-6C10F000F7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2236" y="2389862"/>
            <a:ext cx="1143000" cy="1143000"/>
          </a:xfrm>
          <a:prstGeom prst="rect">
            <a:avLst/>
          </a:prstGeom>
        </p:spPr>
      </p:pic>
      <p:pic>
        <p:nvPicPr>
          <p:cNvPr id="31" name="Picture 30" descr="A black square with squares&#10;&#10;Description automatically generated with medium confidence">
            <a:extLst>
              <a:ext uri="{FF2B5EF4-FFF2-40B4-BE49-F238E27FC236}">
                <a16:creationId xmlns:a16="http://schemas.microsoft.com/office/drawing/2014/main" id="{4DB0B453-8EF5-5713-0D47-7A909B4031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499" y="2389862"/>
            <a:ext cx="1143000" cy="1143000"/>
          </a:xfrm>
          <a:prstGeom prst="rect">
            <a:avLst/>
          </a:prstGeom>
        </p:spPr>
      </p:pic>
      <p:pic>
        <p:nvPicPr>
          <p:cNvPr id="32" name="Picture 31" descr="A black square with a purple square in the middle&#10;&#10;Description automatically generated">
            <a:extLst>
              <a:ext uri="{FF2B5EF4-FFF2-40B4-BE49-F238E27FC236}">
                <a16:creationId xmlns:a16="http://schemas.microsoft.com/office/drawing/2014/main" id="{0AFF53A2-C21F-9CEB-1DBA-3A80FACA88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6664" y="3705617"/>
            <a:ext cx="944672" cy="944672"/>
          </a:xfrm>
          <a:prstGeom prst="rect">
            <a:avLst/>
          </a:prstGeom>
        </p:spPr>
      </p:pic>
      <p:pic>
        <p:nvPicPr>
          <p:cNvPr id="33" name="Picture 32" descr="A black square with purple squares&#10;&#10;Description automatically generated">
            <a:extLst>
              <a:ext uri="{FF2B5EF4-FFF2-40B4-BE49-F238E27FC236}">
                <a16:creationId xmlns:a16="http://schemas.microsoft.com/office/drawing/2014/main" id="{E75BAD10-748A-8BF1-F76C-17CBB1A362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44" y="3718665"/>
            <a:ext cx="944672" cy="944672"/>
          </a:xfrm>
          <a:prstGeom prst="rect">
            <a:avLst/>
          </a:prstGeom>
        </p:spPr>
      </p:pic>
      <p:pic>
        <p:nvPicPr>
          <p:cNvPr id="34" name="Picture 33" descr="A black square with a purple symbol&#10;&#10;Description automatically generated">
            <a:extLst>
              <a:ext uri="{FF2B5EF4-FFF2-40B4-BE49-F238E27FC236}">
                <a16:creationId xmlns:a16="http://schemas.microsoft.com/office/drawing/2014/main" id="{EBD0A78D-1481-17B7-2BA5-A83ED9ABA40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2884" y="3718665"/>
            <a:ext cx="944672" cy="944672"/>
          </a:xfrm>
          <a:prstGeom prst="rect">
            <a:avLst/>
          </a:prstGeom>
        </p:spPr>
      </p:pic>
      <p:pic>
        <p:nvPicPr>
          <p:cNvPr id="35" name="Picture 34" descr="A black square with blue squares&#10;&#10;Description automatically generated">
            <a:extLst>
              <a:ext uri="{FF2B5EF4-FFF2-40B4-BE49-F238E27FC236}">
                <a16:creationId xmlns:a16="http://schemas.microsoft.com/office/drawing/2014/main" id="{57AD54DB-AEB9-5BBA-4AB1-49BA575921F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6664" y="4953000"/>
            <a:ext cx="944672" cy="944672"/>
          </a:xfrm>
          <a:prstGeom prst="rect">
            <a:avLst/>
          </a:prstGeom>
        </p:spPr>
      </p:pic>
      <p:pic>
        <p:nvPicPr>
          <p:cNvPr id="36" name="Picture 35" descr="A black square with blue squares&#10;&#10;Description automatically generated">
            <a:extLst>
              <a:ext uri="{FF2B5EF4-FFF2-40B4-BE49-F238E27FC236}">
                <a16:creationId xmlns:a16="http://schemas.microsoft.com/office/drawing/2014/main" id="{A295157C-5F4A-3CD7-4543-559E5ABD445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2884" y="4981444"/>
            <a:ext cx="944672" cy="944672"/>
          </a:xfrm>
          <a:prstGeom prst="rect">
            <a:avLst/>
          </a:prstGeom>
        </p:spPr>
      </p:pic>
      <p:pic>
        <p:nvPicPr>
          <p:cNvPr id="37" name="Picture 36" descr="A black square with blue squares&#10;&#10;Description automatically generated">
            <a:extLst>
              <a:ext uri="{FF2B5EF4-FFF2-40B4-BE49-F238E27FC236}">
                <a16:creationId xmlns:a16="http://schemas.microsoft.com/office/drawing/2014/main" id="{DFA4467C-2EC0-01D0-83EA-CDCB4568D36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44" y="4966048"/>
            <a:ext cx="944672" cy="944672"/>
          </a:xfrm>
          <a:prstGeom prst="rect">
            <a:avLst/>
          </a:prstGeom>
        </p:spPr>
      </p:pic>
      <p:pic>
        <p:nvPicPr>
          <p:cNvPr id="38" name="Picture 37" descr="A black square with blue squares&#10;&#10;Description automatically generated">
            <a:extLst>
              <a:ext uri="{FF2B5EF4-FFF2-40B4-BE49-F238E27FC236}">
                <a16:creationId xmlns:a16="http://schemas.microsoft.com/office/drawing/2014/main" id="{AAE531EC-715F-073B-F021-483BE099DA2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6664" y="6200383"/>
            <a:ext cx="944672" cy="944672"/>
          </a:xfrm>
          <a:prstGeom prst="rect">
            <a:avLst/>
          </a:prstGeom>
        </p:spPr>
      </p:pic>
      <p:pic>
        <p:nvPicPr>
          <p:cNvPr id="39" name="Picture 38" descr="A black square with blue feet&#10;&#10;Description automatically generated">
            <a:extLst>
              <a:ext uri="{FF2B5EF4-FFF2-40B4-BE49-F238E27FC236}">
                <a16:creationId xmlns:a16="http://schemas.microsoft.com/office/drawing/2014/main" id="{D69ED738-0FB9-C225-8CB1-A2473C05B07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2884" y="6213431"/>
            <a:ext cx="944672" cy="944672"/>
          </a:xfrm>
          <a:prstGeom prst="rect">
            <a:avLst/>
          </a:prstGeom>
        </p:spPr>
      </p:pic>
      <p:pic>
        <p:nvPicPr>
          <p:cNvPr id="40" name="Picture 39" descr="A blue and black square with a letter h&#10;&#10;Description automatically generated">
            <a:extLst>
              <a:ext uri="{FF2B5EF4-FFF2-40B4-BE49-F238E27FC236}">
                <a16:creationId xmlns:a16="http://schemas.microsoft.com/office/drawing/2014/main" id="{A0A58062-694D-87A2-0068-7CAD299D7FC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44" y="6213431"/>
            <a:ext cx="944672" cy="944672"/>
          </a:xfrm>
          <a:prstGeom prst="rect">
            <a:avLst/>
          </a:prstGeom>
        </p:spPr>
      </p:pic>
      <p:pic>
        <p:nvPicPr>
          <p:cNvPr id="41" name="Picture 40" descr="A black and blue square with a blue border&#10;&#10;Description automatically generated">
            <a:extLst>
              <a:ext uri="{FF2B5EF4-FFF2-40B4-BE49-F238E27FC236}">
                <a16:creationId xmlns:a16="http://schemas.microsoft.com/office/drawing/2014/main" id="{537F4061-D529-041E-5547-3DC5461A086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6664" y="7447766"/>
            <a:ext cx="944672" cy="944672"/>
          </a:xfrm>
          <a:prstGeom prst="rect">
            <a:avLst/>
          </a:prstGeom>
        </p:spPr>
      </p:pic>
      <p:pic>
        <p:nvPicPr>
          <p:cNvPr id="42" name="Picture 41" descr="A blue and black square with black squares&#10;&#10;Description automatically generated">
            <a:extLst>
              <a:ext uri="{FF2B5EF4-FFF2-40B4-BE49-F238E27FC236}">
                <a16:creationId xmlns:a16="http://schemas.microsoft.com/office/drawing/2014/main" id="{23864987-9ACE-8C55-13FB-A27B91F273E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44" y="7460814"/>
            <a:ext cx="944672" cy="944672"/>
          </a:xfrm>
          <a:prstGeom prst="rect">
            <a:avLst/>
          </a:prstGeom>
        </p:spPr>
      </p:pic>
      <p:pic>
        <p:nvPicPr>
          <p:cNvPr id="43" name="Picture 42" descr="A black and blue square with a blue border&#10;&#10;Description automatically generated">
            <a:extLst>
              <a:ext uri="{FF2B5EF4-FFF2-40B4-BE49-F238E27FC236}">
                <a16:creationId xmlns:a16="http://schemas.microsoft.com/office/drawing/2014/main" id="{B7A8D304-188E-8ADD-2417-B24EE44D489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2884" y="7460814"/>
            <a:ext cx="944672" cy="944672"/>
          </a:xfrm>
          <a:prstGeom prst="rect">
            <a:avLst/>
          </a:prstGeom>
        </p:spPr>
      </p:pic>
      <p:pic>
        <p:nvPicPr>
          <p:cNvPr id="2" name="Billede 1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64325" y="673794"/>
            <a:ext cx="1581592" cy="1543311"/>
          </a:xfrm>
          <a:prstGeom prst="rect">
            <a:avLst/>
          </a:prstGeom>
        </p:spPr>
      </p:pic>
      <p:pic>
        <p:nvPicPr>
          <p:cNvPr id="3" name="Billede 2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653554" y="673794"/>
            <a:ext cx="1534761" cy="1543311"/>
          </a:xfrm>
          <a:prstGeom prst="rect">
            <a:avLst/>
          </a:prstGeom>
        </p:spPr>
      </p:pic>
      <p:pic>
        <p:nvPicPr>
          <p:cNvPr id="6" name="Billede 5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795952" y="673794"/>
            <a:ext cx="1703203" cy="1549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150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94B2AB-3253-BB09-CD21-6D01DF2F97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ack square pixelated logo&#10;&#10;Description automatically generated with medium confidence">
            <a:extLst>
              <a:ext uri="{FF2B5EF4-FFF2-40B4-BE49-F238E27FC236}">
                <a16:creationId xmlns:a16="http://schemas.microsoft.com/office/drawing/2014/main" id="{D05E0432-9B6C-C89B-6DEF-2596045FED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7472" y="1300097"/>
            <a:ext cx="1143000" cy="1143000"/>
          </a:xfrm>
          <a:prstGeom prst="rect">
            <a:avLst/>
          </a:prstGeom>
        </p:spPr>
      </p:pic>
      <p:pic>
        <p:nvPicPr>
          <p:cNvPr id="5" name="Picture 4" descr="A black symbol on a blue background&#10;&#10;Description automatically generated">
            <a:extLst>
              <a:ext uri="{FF2B5EF4-FFF2-40B4-BE49-F238E27FC236}">
                <a16:creationId xmlns:a16="http://schemas.microsoft.com/office/drawing/2014/main" id="{9AC5D37F-C7A5-A23E-4E28-A4D49580B5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7472" y="7372612"/>
            <a:ext cx="1143000" cy="1143000"/>
          </a:xfrm>
          <a:prstGeom prst="rect">
            <a:avLst/>
          </a:prstGeom>
        </p:spPr>
      </p:pic>
      <p:pic>
        <p:nvPicPr>
          <p:cNvPr id="7" name="Picture 6" descr="A black square with squares&#10;&#10;Description automatically generated with medium confidence">
            <a:extLst>
              <a:ext uri="{FF2B5EF4-FFF2-40B4-BE49-F238E27FC236}">
                <a16:creationId xmlns:a16="http://schemas.microsoft.com/office/drawing/2014/main" id="{701B979E-60A5-5DCD-6F9C-E70C32E96A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7472" y="4307484"/>
            <a:ext cx="1143000" cy="1143000"/>
          </a:xfrm>
          <a:prstGeom prst="rect">
            <a:avLst/>
          </a:prstGeom>
        </p:spPr>
      </p:pic>
      <p:pic>
        <p:nvPicPr>
          <p:cNvPr id="2" name="Billed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4608" y="527205"/>
            <a:ext cx="2805227" cy="2688784"/>
          </a:xfrm>
          <a:prstGeom prst="rect">
            <a:avLst/>
          </a:prstGeom>
        </p:spPr>
      </p:pic>
      <p:pic>
        <p:nvPicPr>
          <p:cNvPr id="4" name="Billed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8161" y="3458817"/>
            <a:ext cx="2800711" cy="2835965"/>
          </a:xfrm>
          <a:prstGeom prst="rect">
            <a:avLst/>
          </a:prstGeom>
        </p:spPr>
      </p:pic>
      <p:pic>
        <p:nvPicPr>
          <p:cNvPr id="6" name="Billed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7015" y="6537610"/>
            <a:ext cx="2801857" cy="2562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423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915010-DE13-529D-6C8E-A375465C61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black square with a purple square in the middle&#10;&#10;Description automatically generated">
            <a:extLst>
              <a:ext uri="{FF2B5EF4-FFF2-40B4-BE49-F238E27FC236}">
                <a16:creationId xmlns:a16="http://schemas.microsoft.com/office/drawing/2014/main" id="{B4F00C56-A501-9FE1-0A10-4F8C73FF73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6323" y="2342104"/>
            <a:ext cx="1143000" cy="1143000"/>
          </a:xfrm>
          <a:prstGeom prst="rect">
            <a:avLst/>
          </a:prstGeom>
        </p:spPr>
      </p:pic>
      <p:pic>
        <p:nvPicPr>
          <p:cNvPr id="25" name="Picture 24" descr="A black square with purple squares&#10;&#10;Description automatically generated">
            <a:extLst>
              <a:ext uri="{FF2B5EF4-FFF2-40B4-BE49-F238E27FC236}">
                <a16:creationId xmlns:a16="http://schemas.microsoft.com/office/drawing/2014/main" id="{342C1B01-DBC9-574B-E721-552D57DAD4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299" y="2342104"/>
            <a:ext cx="1143000" cy="1143000"/>
          </a:xfrm>
          <a:prstGeom prst="rect">
            <a:avLst/>
          </a:prstGeom>
        </p:spPr>
      </p:pic>
      <p:pic>
        <p:nvPicPr>
          <p:cNvPr id="36" name="Picture 35" descr="A black square with a purple symbol&#10;&#10;Description automatically generated">
            <a:extLst>
              <a:ext uri="{FF2B5EF4-FFF2-40B4-BE49-F238E27FC236}">
                <a16:creationId xmlns:a16="http://schemas.microsoft.com/office/drawing/2014/main" id="{AAA79CD6-4288-3E8D-F729-DA8F8E3646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881" y="2342104"/>
            <a:ext cx="1143000" cy="1143000"/>
          </a:xfrm>
          <a:prstGeom prst="rect">
            <a:avLst/>
          </a:prstGeom>
        </p:spPr>
      </p:pic>
      <p:pic>
        <p:nvPicPr>
          <p:cNvPr id="2" name="Billed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859" y="536008"/>
            <a:ext cx="1618120" cy="1556359"/>
          </a:xfrm>
          <a:prstGeom prst="rect">
            <a:avLst/>
          </a:prstGeom>
        </p:spPr>
      </p:pic>
      <p:pic>
        <p:nvPicPr>
          <p:cNvPr id="4" name="Billed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99948" y="536008"/>
            <a:ext cx="1528297" cy="1556359"/>
          </a:xfrm>
          <a:prstGeom prst="rect">
            <a:avLst/>
          </a:prstGeom>
        </p:spPr>
      </p:pic>
      <p:pic>
        <p:nvPicPr>
          <p:cNvPr id="5" name="Billed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36214" y="536008"/>
            <a:ext cx="1713786" cy="1557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317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01085F-58B3-717F-D851-2E111E5A87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A black square with blue squares&#10;&#10;Description automatically generated">
            <a:extLst>
              <a:ext uri="{FF2B5EF4-FFF2-40B4-BE49-F238E27FC236}">
                <a16:creationId xmlns:a16="http://schemas.microsoft.com/office/drawing/2014/main" id="{A085D336-FAB5-4CA6-8114-B57673E60F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4169" y="2535215"/>
            <a:ext cx="1062625" cy="1062625"/>
          </a:xfrm>
          <a:prstGeom prst="rect">
            <a:avLst/>
          </a:prstGeom>
        </p:spPr>
      </p:pic>
      <p:pic>
        <p:nvPicPr>
          <p:cNvPr id="34" name="Picture 33" descr="A black square with blue squares&#10;&#10;Description automatically generated">
            <a:extLst>
              <a:ext uri="{FF2B5EF4-FFF2-40B4-BE49-F238E27FC236}">
                <a16:creationId xmlns:a16="http://schemas.microsoft.com/office/drawing/2014/main" id="{EB0CD007-1132-7B61-EE14-036B23470D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7447" y="2454840"/>
            <a:ext cx="1143000" cy="1143000"/>
          </a:xfrm>
          <a:prstGeom prst="rect">
            <a:avLst/>
          </a:prstGeom>
        </p:spPr>
      </p:pic>
      <p:pic>
        <p:nvPicPr>
          <p:cNvPr id="37" name="Picture 36" descr="A black square with blue squares&#10;&#10;Description automatically generated">
            <a:extLst>
              <a:ext uri="{FF2B5EF4-FFF2-40B4-BE49-F238E27FC236}">
                <a16:creationId xmlns:a16="http://schemas.microsoft.com/office/drawing/2014/main" id="{DC0A22C1-3B5A-9CE3-CA5B-98F0B0B3BF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378" y="2454840"/>
            <a:ext cx="1143000" cy="1143000"/>
          </a:xfrm>
          <a:prstGeom prst="rect">
            <a:avLst/>
          </a:prstGeom>
        </p:spPr>
      </p:pic>
      <p:pic>
        <p:nvPicPr>
          <p:cNvPr id="2" name="Billed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2447" y="623691"/>
            <a:ext cx="1608609" cy="1571151"/>
          </a:xfrm>
          <a:prstGeom prst="rect">
            <a:avLst/>
          </a:prstGeom>
        </p:spPr>
      </p:pic>
      <p:pic>
        <p:nvPicPr>
          <p:cNvPr id="3" name="Billed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22086" y="638484"/>
            <a:ext cx="1534861" cy="1556358"/>
          </a:xfrm>
          <a:prstGeom prst="rect">
            <a:avLst/>
          </a:prstGeom>
        </p:spPr>
      </p:pic>
      <p:pic>
        <p:nvPicPr>
          <p:cNvPr id="4" name="Billed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37977" y="623691"/>
            <a:ext cx="1729830" cy="1571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580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05CF19-CA2D-1CB3-1CC8-CA10F97FA2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black square with blue squares&#10;&#10;Description automatically generated">
            <a:extLst>
              <a:ext uri="{FF2B5EF4-FFF2-40B4-BE49-F238E27FC236}">
                <a16:creationId xmlns:a16="http://schemas.microsoft.com/office/drawing/2014/main" id="{0E2D1BB3-1D69-60A3-BA6D-65B453D20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7786" y="2154215"/>
            <a:ext cx="1143000" cy="1143000"/>
          </a:xfrm>
          <a:prstGeom prst="rect">
            <a:avLst/>
          </a:prstGeom>
        </p:spPr>
      </p:pic>
      <p:pic>
        <p:nvPicPr>
          <p:cNvPr id="32" name="Picture 31" descr="A black square with blue feet&#10;&#10;Description automatically generated">
            <a:extLst>
              <a:ext uri="{FF2B5EF4-FFF2-40B4-BE49-F238E27FC236}">
                <a16:creationId xmlns:a16="http://schemas.microsoft.com/office/drawing/2014/main" id="{8E4FDE35-5987-F7DD-B875-9C867A126D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7448" y="2154215"/>
            <a:ext cx="1143000" cy="1143000"/>
          </a:xfrm>
          <a:prstGeom prst="rect">
            <a:avLst/>
          </a:prstGeom>
        </p:spPr>
      </p:pic>
      <p:pic>
        <p:nvPicPr>
          <p:cNvPr id="27" name="Picture 26" descr="A blue and black square with a letter h&#10;&#10;Description automatically generated">
            <a:extLst>
              <a:ext uri="{FF2B5EF4-FFF2-40B4-BE49-F238E27FC236}">
                <a16:creationId xmlns:a16="http://schemas.microsoft.com/office/drawing/2014/main" id="{DA5F1A21-8159-37C6-BA41-24902868EF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126" y="2154215"/>
            <a:ext cx="1143000" cy="1143000"/>
          </a:xfrm>
          <a:prstGeom prst="rect">
            <a:avLst/>
          </a:prstGeom>
        </p:spPr>
      </p:pic>
      <p:pic>
        <p:nvPicPr>
          <p:cNvPr id="2" name="Billed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608" y="447283"/>
            <a:ext cx="1627196" cy="1556358"/>
          </a:xfrm>
          <a:prstGeom prst="rect">
            <a:avLst/>
          </a:prstGeom>
        </p:spPr>
      </p:pic>
      <p:pic>
        <p:nvPicPr>
          <p:cNvPr id="3" name="Billed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08245" y="447283"/>
            <a:ext cx="1547876" cy="1556358"/>
          </a:xfrm>
          <a:prstGeom prst="rect">
            <a:avLst/>
          </a:prstGeom>
        </p:spPr>
      </p:pic>
      <p:pic>
        <p:nvPicPr>
          <p:cNvPr id="4" name="Billed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36562" y="447283"/>
            <a:ext cx="1722398" cy="1556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890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ack and blue square with a blue border&#10;&#10;Description automatically generated">
            <a:extLst>
              <a:ext uri="{FF2B5EF4-FFF2-40B4-BE49-F238E27FC236}">
                <a16:creationId xmlns:a16="http://schemas.microsoft.com/office/drawing/2014/main" id="{7C8F764F-330B-7844-D809-1477BE681A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8065" y="2521905"/>
            <a:ext cx="1143000" cy="1143000"/>
          </a:xfrm>
          <a:prstGeom prst="rect">
            <a:avLst/>
          </a:prstGeom>
        </p:spPr>
      </p:pic>
      <p:pic>
        <p:nvPicPr>
          <p:cNvPr id="23" name="Picture 22" descr="A blue and black square with black squares&#10;&#10;Description automatically generated">
            <a:extLst>
              <a:ext uri="{FF2B5EF4-FFF2-40B4-BE49-F238E27FC236}">
                <a16:creationId xmlns:a16="http://schemas.microsoft.com/office/drawing/2014/main" id="{BFB86646-99CF-A0C8-38DB-45E061BF00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070" y="2521906"/>
            <a:ext cx="1143000" cy="1143000"/>
          </a:xfrm>
          <a:prstGeom prst="rect">
            <a:avLst/>
          </a:prstGeom>
        </p:spPr>
      </p:pic>
      <p:pic>
        <p:nvPicPr>
          <p:cNvPr id="30" name="Picture 29" descr="A black and blue square with a blue border&#10;&#10;Description automatically generated">
            <a:extLst>
              <a:ext uri="{FF2B5EF4-FFF2-40B4-BE49-F238E27FC236}">
                <a16:creationId xmlns:a16="http://schemas.microsoft.com/office/drawing/2014/main" id="{F90340C7-AC80-DBA1-75B7-E04067FEF8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3281" y="2521906"/>
            <a:ext cx="1143000" cy="1143000"/>
          </a:xfrm>
          <a:prstGeom prst="rect">
            <a:avLst/>
          </a:prstGeom>
        </p:spPr>
      </p:pic>
      <p:pic>
        <p:nvPicPr>
          <p:cNvPr id="4" name="Billed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0285" y="793308"/>
            <a:ext cx="1612463" cy="1556359"/>
          </a:xfrm>
          <a:prstGeom prst="rect">
            <a:avLst/>
          </a:prstGeom>
        </p:spPr>
      </p:pic>
      <p:pic>
        <p:nvPicPr>
          <p:cNvPr id="6" name="Billed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55324" y="793308"/>
            <a:ext cx="1530845" cy="1556359"/>
          </a:xfrm>
          <a:prstGeom prst="rect">
            <a:avLst/>
          </a:prstGeom>
        </p:spPr>
      </p:pic>
      <p:pic>
        <p:nvPicPr>
          <p:cNvPr id="7" name="Billed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18745" y="793308"/>
            <a:ext cx="1718090" cy="1562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046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2239</TotalTime>
  <Words>0</Words>
  <Application>Microsoft Office PowerPoint</Application>
  <PresentationFormat>A4-papir (210 x 297 mm)</PresentationFormat>
  <Paragraphs>0</Paragraphs>
  <Slides>6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Ditlev Leo Lundt</dc:creator>
  <cp:lastModifiedBy>PKL</cp:lastModifiedBy>
  <cp:revision>6</cp:revision>
  <dcterms:created xsi:type="dcterms:W3CDTF">2024-11-25T21:13:16Z</dcterms:created>
  <dcterms:modified xsi:type="dcterms:W3CDTF">2024-12-09T14:49:42Z</dcterms:modified>
</cp:coreProperties>
</file>