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945E-7B67-B389-0915-6EFE40DF2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2C824-02EF-C49D-4392-77ABDE603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5ADD-13F5-8116-86BB-40956E37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EBDF-8A6A-1A6C-706F-50577262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BA374-A70A-50B6-F423-64007BEB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6C6-76E0-5059-3AF7-7276C512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AE14F-460A-4667-CEFE-C9A7579B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73428-B8A8-69C1-A245-077D07BE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5484C-3F1F-084A-2697-6634BB6D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EDBA-C228-8E95-6645-30E99A24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8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0731C-9B62-8C39-0A18-961D965D4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264A-ED32-0165-C818-79021CB3A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22010-F131-3D7A-8617-203B3580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4985-0631-4FD2-5488-EF0E7E29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1898A-4AFC-BD69-C58F-7F732E9E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7C84-9153-2AAF-AE36-CAEC9DEF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0F48-627F-A554-31AC-D222B12FF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DA1E9-5A3A-A392-C21E-2A6406A7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D63C-10FC-0074-FF3B-98B7506F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DE0F-55BF-BA28-79F7-EFEC91B9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22F6-02EA-CA54-5D43-B8061803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3D104-2E22-BBF7-218B-FBF5AF66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08F4-5EA9-8149-98E8-79CC6E43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ECC7-1867-E214-BCEB-D8822722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78F7F-2EC7-CC00-A70E-ADF031E2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947C-9196-67CC-3B89-D79B2925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33CD-29CB-F897-57A6-9C166D053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C201B-C282-197E-4C89-B5AA40D6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B6170-5C07-64FC-23A8-E4862E7D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F9B6A-FA2E-BEE7-2AC2-898F30CF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74E52-5DC4-C192-3B5A-C9AC2845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B30A-55F5-789A-704B-BA85E30B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0959B-5495-1DB0-BCE3-6A1F6854F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9D359-131B-8F7B-B116-BB01A8C97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FD98A-9B38-1ECE-A961-32315B32A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7D36F-5B46-1DF4-C23E-FCB954ECA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6EA03-449D-4723-31EC-647ED353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43898-FE03-1F25-1C01-FC57D68B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4C5D2-A734-3CEB-026F-022DEEA7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FD59-BA1A-625E-A83B-2903E4FA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4B982-F0DE-FC54-B5D5-4A066A5F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C7E7A-B341-0B4C-A908-EAE3F76A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3618C-3A5E-E29B-D2EF-6DCC60F9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2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03B5D-934A-3E92-FDBA-AB46289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548A0-E6CA-172A-FD3A-6D5A2D02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469FE-67AC-2560-2D4C-0B1935BD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0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48D7-1813-3023-32B5-728D4B61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58C6-BD62-94DF-9917-FEA354A29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7AAA3-7E74-2C12-293F-FF7EC349D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1EE69-E9BC-E72F-045F-966D7C20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32CA-8309-95A5-9775-B3A0B879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CACBC-560C-1787-E935-42E203B4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6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8FC8-8EA6-56F2-FDD3-E4942723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7904C-2F4A-FDAD-C1E5-E0B8EB15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7F303-C915-4429-11C9-14E1AB64B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8C300-48A4-DE02-8B4E-4D65CD22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95CB-019F-8449-16A8-FBB7C250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8EF39-194F-769F-F600-8997613A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0F512-BD76-2991-3196-59621807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F36E5-9C9C-194B-69E1-66078964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8EE2-7E25-F1AB-9098-B4EBF76C5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8B564-D19B-890D-5AF7-B23008715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CC22F-3B06-0790-8D50-3048C81D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4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274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18AFFE-5290-0D78-AC49-508C1E7D4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4039211"/>
            <a:ext cx="9966960" cy="17053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74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Education Students Performance Evaluation Dataset Analysis</a:t>
            </a:r>
            <a:br>
              <a:rPr lang="en-US" sz="4000" dirty="0">
                <a:solidFill>
                  <a:srgbClr val="274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274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 in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F19E6-A04B-32F1-2B57-0F2F32DFB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040" y="5815542"/>
            <a:ext cx="8767860" cy="47210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74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Ghasemi(s289223)</a:t>
            </a:r>
            <a:endParaRPr lang="en-US" sz="2000" dirty="0">
              <a:solidFill>
                <a:srgbClr val="27405D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04993FE-9189-1316-228A-01C3ECE7F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6" r="1" b="26987"/>
          <a:stretch/>
        </p:blipFill>
        <p:spPr>
          <a:xfrm>
            <a:off x="2841964" y="725701"/>
            <a:ext cx="6508072" cy="209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4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D083-D120-D763-7DCD-0DDA652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600BD59-1848-0CF0-97F4-708098023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961" y="1898965"/>
            <a:ext cx="5170078" cy="4204658"/>
          </a:xfrm>
        </p:spPr>
      </p:pic>
    </p:spTree>
    <p:extLst>
      <p:ext uri="{BB962C8B-B14F-4D97-AF65-F5344CB8AC3E}">
        <p14:creationId xmlns:p14="http://schemas.microsoft.com/office/powerpoint/2010/main" val="302483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00DF-06CD-460C-327B-75271F23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C1FB-14A5-4267-B259-0895037E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without PCA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094CD-FECF-AC97-AB79-187447AE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37" y="1825625"/>
            <a:ext cx="3680637" cy="481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8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49EA-E390-E77D-7A44-E26E417A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6187-F587-76E4-D8E7-A03CB3F1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 PCA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5CDE1-DD61-B6DD-D6D9-D77D7224F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691765"/>
            <a:ext cx="4029075" cy="3395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73FEB7-C6F3-2585-EE32-DF680438A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691765"/>
            <a:ext cx="4352925" cy="352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68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2B7C-B76B-C033-B1A9-14F7B18D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Forests 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0E6AC3D-84CE-68FF-5EFE-E1C274DBB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56" y="1690688"/>
            <a:ext cx="4432655" cy="4508500"/>
          </a:xfrm>
        </p:spPr>
      </p:pic>
    </p:spTree>
    <p:extLst>
      <p:ext uri="{BB962C8B-B14F-4D97-AF65-F5344CB8AC3E}">
        <p14:creationId xmlns:p14="http://schemas.microsoft.com/office/powerpoint/2010/main" val="246896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DB25-0DD6-2589-C934-F6EC4EFB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2DD8-84F6-065B-4AFA-5FBBD454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without PCA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42E57-D465-0323-732E-39185B808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504089"/>
            <a:ext cx="4183670" cy="367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303D9E8-D924-280C-BBC9-7C340EEC0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9705"/>
            <a:ext cx="4791075" cy="35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2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369B-DB3E-5AB9-224F-20F08685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3940-E24B-A887-8DFF-D3935B53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 PCA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E5C21-6993-81DD-9E33-F53A14284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69" y="2483365"/>
            <a:ext cx="4278631" cy="3252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576DF3A-FA68-1959-42AB-15DC7F18F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24" y="2149633"/>
            <a:ext cx="4325076" cy="378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4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9381-3895-4289-877B-2446023D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Trees 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4D798DB6-8C13-13D1-67F5-3781D7E37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89" y="1911363"/>
            <a:ext cx="6193822" cy="3841737"/>
          </a:xfrm>
        </p:spPr>
      </p:pic>
    </p:spTree>
    <p:extLst>
      <p:ext uri="{BB962C8B-B14F-4D97-AF65-F5344CB8AC3E}">
        <p14:creationId xmlns:p14="http://schemas.microsoft.com/office/powerpoint/2010/main" val="113656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7229-C2B3-C841-ACC8-42D5C401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D53C-EACB-FCA8-2764-B7951B2F9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without PCA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6F111-B35C-5F1B-029D-0A71B7D83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55" y="2543175"/>
            <a:ext cx="3965718" cy="2998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EC7B91-CB39-7295-1442-E26936014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609" y="2238375"/>
            <a:ext cx="4025296" cy="3598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06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29A7-0FD0-667C-2EF8-1018946E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9ED2-BB7A-43B8-9B53-1BE73EEB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 PCA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5F368-0574-C105-E06B-CAC1BBAB4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67" y="2571750"/>
            <a:ext cx="4357087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D30271-3440-A7FF-3BB6-5A18D9EC2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940" y="2434907"/>
            <a:ext cx="4072386" cy="3550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01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1D52-C56E-4525-A334-77E74ACE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B5416E-CCC0-E1FB-7B52-2B57AA3A0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251161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09339528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7355371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56776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2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349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65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Random Forests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9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Random Forests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072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Decision Trees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57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Decision Trees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933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8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5454-4B52-2E0D-3871-922B64B1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80F1-2AFB-7CDE-EEF4-5EE1E8FB0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This </a:t>
            </a:r>
            <a:r>
              <a:rPr lang="en-US" dirty="0" err="1"/>
              <a:t>Thesina</a:t>
            </a:r>
            <a:r>
              <a:rPr lang="en-US" dirty="0"/>
              <a:t> is about analyzing the Higher Education Students Performance Evaluation Dataset</a:t>
            </a:r>
          </a:p>
        </p:txBody>
      </p:sp>
    </p:spTree>
    <p:extLst>
      <p:ext uri="{BB962C8B-B14F-4D97-AF65-F5344CB8AC3E}">
        <p14:creationId xmlns:p14="http://schemas.microsoft.com/office/powerpoint/2010/main" val="2028804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D40F-7699-6711-7769-1E643CE552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38747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you time!</a:t>
            </a:r>
          </a:p>
        </p:txBody>
      </p:sp>
    </p:spTree>
    <p:extLst>
      <p:ext uri="{BB962C8B-B14F-4D97-AF65-F5344CB8AC3E}">
        <p14:creationId xmlns:p14="http://schemas.microsoft.com/office/powerpoint/2010/main" val="30031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FEFE-361B-B667-53C0-DD194407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FC53-FDF5-484B-1473-D87BDD95B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consisted of 145 instances and 33 attributes </a:t>
            </a:r>
          </a:p>
          <a:p>
            <a:r>
              <a:rPr lang="en-US" dirty="0"/>
              <a:t>It’s a multivariant dataset of integer values </a:t>
            </a:r>
          </a:p>
          <a:p>
            <a:r>
              <a:rPr lang="en-US" dirty="0"/>
              <a:t>8 class labels which are the grades of students (multiclass classification)</a:t>
            </a:r>
          </a:p>
          <a:p>
            <a:r>
              <a:rPr lang="en-US" dirty="0"/>
              <a:t>No NA or Null values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31D6-A46C-35C0-C172-AC1C2E36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</a:t>
            </a:r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C26F2866-B541-B034-1621-72E18E48B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79" y="1404938"/>
            <a:ext cx="6656242" cy="5087937"/>
          </a:xfrm>
        </p:spPr>
      </p:pic>
    </p:spTree>
    <p:extLst>
      <p:ext uri="{BB962C8B-B14F-4D97-AF65-F5344CB8AC3E}">
        <p14:creationId xmlns:p14="http://schemas.microsoft.com/office/powerpoint/2010/main" val="299669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0949-97B6-C214-227B-4A6BB8A9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ADE45-4517-940A-0128-511D5C83B1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3272" y="4615007"/>
                <a:ext cx="2865453" cy="2099830"/>
              </a:xfrm>
            </p:spPr>
            <p:txBody>
              <a:bodyPr/>
              <a:lstStyle/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𝑠𝑡𝑎𝑛𝑑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ADE45-4517-940A-0128-511D5C83B1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3272" y="4615007"/>
                <a:ext cx="2865453" cy="20998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2F2182-C476-B03C-417A-7796D092E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1427884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9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EC-2526-D342-1B4F-A5F79436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0325"/>
          </a:xfrm>
        </p:spPr>
        <p:txBody>
          <a:bodyPr/>
          <a:lstStyle/>
          <a:p>
            <a:pPr algn="ctr"/>
            <a:r>
              <a:rPr lang="en-US" dirty="0"/>
              <a:t>Random Oversampling </a:t>
            </a: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EC1ED1F6-9F2B-70E9-DB66-1BFDC91ED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86" y="1828808"/>
            <a:ext cx="5713817" cy="2847967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8472235-5F5C-FF7A-970A-2E5AB7191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0" y="1828808"/>
            <a:ext cx="5713820" cy="2847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94033C-0E9F-E6D6-3739-276B212D742A}"/>
              </a:ext>
            </a:extLst>
          </p:cNvPr>
          <p:cNvSpPr txBox="1"/>
          <p:nvPr/>
        </p:nvSpPr>
        <p:spPr>
          <a:xfrm>
            <a:off x="597809" y="4972050"/>
            <a:ext cx="1144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Before Random Oversampling 				After Random Oversampling </a:t>
            </a:r>
          </a:p>
        </p:txBody>
      </p:sp>
    </p:spTree>
    <p:extLst>
      <p:ext uri="{BB962C8B-B14F-4D97-AF65-F5344CB8AC3E}">
        <p14:creationId xmlns:p14="http://schemas.microsoft.com/office/powerpoint/2010/main" val="158503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2D19-ECEF-FC49-A288-24EF495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357C-1965-BE27-9625-FCF52587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find the right number of principle components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2F4B88B-3A78-3C60-D1BD-FEA23F343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38" y="2260808"/>
            <a:ext cx="7809524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8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E36D-1E60-4044-A7AF-393BF6B2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5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Outliers </a:t>
            </a:r>
          </a:p>
        </p:txBody>
      </p:sp>
      <p:pic>
        <p:nvPicPr>
          <p:cNvPr id="5" name="Content Placeholder 4" descr="Chart, surface chart&#10;&#10;Description automatically generated">
            <a:extLst>
              <a:ext uri="{FF2B5EF4-FFF2-40B4-BE49-F238E27FC236}">
                <a16:creationId xmlns:a16="http://schemas.microsoft.com/office/drawing/2014/main" id="{BB087FC9-B742-138C-E0AF-0208D376D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11" y="1104340"/>
            <a:ext cx="5721578" cy="5505507"/>
          </a:xfrm>
        </p:spPr>
      </p:pic>
    </p:spTree>
    <p:extLst>
      <p:ext uri="{BB962C8B-B14F-4D97-AF65-F5344CB8AC3E}">
        <p14:creationId xmlns:p14="http://schemas.microsoft.com/office/powerpoint/2010/main" val="113828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B1B9-3FD8-CC5E-B98D-F1E93118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z-score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0A678-854C-A3A9-75BF-DD69D434B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dirty="0"/>
                            <m:t>u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dirty="0"/>
                            <m:t>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Attributes with a z-score more that 3 will be eliminated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0A678-854C-A3A9-75BF-DD69D434B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98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176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Higher Education Students Performance Evaluation Dataset Analysis Mathematics in Machine Learning</vt:lpstr>
      <vt:lpstr>Abstract </vt:lpstr>
      <vt:lpstr>Dataset Details </vt:lpstr>
      <vt:lpstr>Correlation </vt:lpstr>
      <vt:lpstr>Standardization</vt:lpstr>
      <vt:lpstr>Random Oversampling </vt:lpstr>
      <vt:lpstr>PCA</vt:lpstr>
      <vt:lpstr>Outliers </vt:lpstr>
      <vt:lpstr>z-score </vt:lpstr>
      <vt:lpstr>SVM</vt:lpstr>
      <vt:lpstr>SVM</vt:lpstr>
      <vt:lpstr>SVM</vt:lpstr>
      <vt:lpstr>Random Forests </vt:lpstr>
      <vt:lpstr>Random Forests </vt:lpstr>
      <vt:lpstr>Random Forests </vt:lpstr>
      <vt:lpstr>Decision Trees </vt:lpstr>
      <vt:lpstr>Decision Trees </vt:lpstr>
      <vt:lpstr>Decision Trees </vt:lpstr>
      <vt:lpstr>Summary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GHASEMI ALI</dc:creator>
  <cp:lastModifiedBy>GHASEMI ALI</cp:lastModifiedBy>
  <cp:revision>59</cp:revision>
  <dcterms:created xsi:type="dcterms:W3CDTF">2022-09-06T17:28:17Z</dcterms:created>
  <dcterms:modified xsi:type="dcterms:W3CDTF">2022-09-06T20:16:35Z</dcterms:modified>
</cp:coreProperties>
</file>