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945E-7B67-B389-0915-6EFE40DF2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2C824-02EF-C49D-4392-77ABDE603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5ADD-13F5-8116-86BB-40956E37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EBDF-8A6A-1A6C-706F-50577262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BA374-A70A-50B6-F423-64007BEB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6C6-76E0-5059-3AF7-7276C512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AE14F-460A-4667-CEFE-C9A7579B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73428-B8A8-69C1-A245-077D07BE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5484C-3F1F-084A-2697-6634BB6D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EDBA-C228-8E95-6645-30E99A24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8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0731C-9B62-8C39-0A18-961D965D4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264A-ED32-0165-C818-79021CB3A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22010-F131-3D7A-8617-203B3580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4985-0631-4FD2-5488-EF0E7E29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1898A-4AFC-BD69-C58F-7F732E9E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7C84-9153-2AAF-AE36-CAEC9DEF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0F48-627F-A554-31AC-D222B12FF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DA1E9-5A3A-A392-C21E-2A6406A7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D63C-10FC-0074-FF3B-98B7506F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DE0F-55BF-BA28-79F7-EFEC91B9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22F6-02EA-CA54-5D43-B8061803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3D104-2E22-BBF7-218B-FBF5AF664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508F4-5EA9-8149-98E8-79CC6E43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ECC7-1867-E214-BCEB-D8822722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78F7F-2EC7-CC00-A70E-ADF031E2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5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947C-9196-67CC-3B89-D79B2925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33CD-29CB-F897-57A6-9C166D053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C201B-C282-197E-4C89-B5AA40D61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B6170-5C07-64FC-23A8-E4862E7D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F9B6A-FA2E-BEE7-2AC2-898F30CF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74E52-5DC4-C192-3B5A-C9AC2845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B30A-55F5-789A-704B-BA85E30B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0959B-5495-1DB0-BCE3-6A1F6854F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9D359-131B-8F7B-B116-BB01A8C97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FD98A-9B38-1ECE-A961-32315B32A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7D36F-5B46-1DF4-C23E-FCB954ECA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6EA03-449D-4723-31EC-647ED353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43898-FE03-1F25-1C01-FC57D68B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4C5D2-A734-3CEB-026F-022DEEA7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FD59-BA1A-625E-A83B-2903E4FA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4B982-F0DE-FC54-B5D5-4A066A5F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C7E7A-B341-0B4C-A908-EAE3F76A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3618C-3A5E-E29B-D2EF-6DCC60F9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2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03B5D-934A-3E92-FDBA-AB46289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548A0-E6CA-172A-FD3A-6D5A2D02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469FE-67AC-2560-2D4C-0B1935BD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0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48D7-1813-3023-32B5-728D4B61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58C6-BD62-94DF-9917-FEA354A29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7AAA3-7E74-2C12-293F-FF7EC349D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1EE69-E9BC-E72F-045F-966D7C20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B32CA-8309-95A5-9775-B3A0B879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CACBC-560C-1787-E935-42E203B4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6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8FC8-8EA6-56F2-FDD3-E4942723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7904C-2F4A-FDAD-C1E5-E0B8EB15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7F303-C915-4429-11C9-14E1AB64B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8C300-48A4-DE02-8B4E-4D65CD22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95CB-019F-8449-16A8-FBB7C250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8EF39-194F-769F-F600-8997613A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5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0F512-BD76-2991-3196-59621807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F36E5-9C9C-194B-69E1-66078964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8EE2-7E25-F1AB-9098-B4EBF76C5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8B564-D19B-890D-5AF7-B23008715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CC22F-3B06-0790-8D50-3048C81D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4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AFFE-5290-0D78-AC49-508C1E7D4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F19E6-A04B-32F1-2B57-0F2F32DFB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4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GHASEMI ALI</dc:creator>
  <cp:lastModifiedBy>GHASEMI ALI</cp:lastModifiedBy>
  <cp:revision>1</cp:revision>
  <dcterms:created xsi:type="dcterms:W3CDTF">2022-09-06T17:28:17Z</dcterms:created>
  <dcterms:modified xsi:type="dcterms:W3CDTF">2022-09-06T17:29:26Z</dcterms:modified>
</cp:coreProperties>
</file>