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12C31-BE80-4EB6-A86A-25A897154BF8}" v="234" dt="2021-01-16T14:27:50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84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70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7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4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1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6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00724" y="-559421"/>
            <a:ext cx="8001000" cy="2971801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github的心得報告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>
            <a:extLst>
              <a:ext uri="{FF2B5EF4-FFF2-40B4-BE49-F238E27FC236}">
                <a16:creationId xmlns:a16="http://schemas.microsoft.com/office/drawing/2014/main" id="{7E006D14-72D6-47DD-B3B5-F3840EB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891" y="2384967"/>
            <a:ext cx="704850" cy="266700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38250DFD-CB19-4A76-A199-F7EF6471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39" y="2291343"/>
            <a:ext cx="685800" cy="3238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5E4A78-8E34-49A8-9A42-454C27D879BE}"/>
              </a:ext>
            </a:extLst>
          </p:cNvPr>
          <p:cNvSpPr txBox="1"/>
          <p:nvPr/>
        </p:nvSpPr>
        <p:spPr>
          <a:xfrm>
            <a:off x="514815" y="2326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使用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665DE5-4156-4131-B2AA-3CB2DB8B30D1}"/>
              </a:ext>
            </a:extLst>
          </p:cNvPr>
          <p:cNvSpPr txBox="1"/>
          <p:nvPr/>
        </p:nvSpPr>
        <p:spPr>
          <a:xfrm>
            <a:off x="2739251" y="23303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或者建立新的倉庫</a:t>
            </a:r>
            <a:endParaRPr lang="zh-TW" altLang="en-US">
              <a:ea typeface="微軟正黑體" panose="020B0604030504040204" pitchFamily="34" charset="-120"/>
            </a:endParaRPr>
          </a:p>
        </p:txBody>
      </p:sp>
      <p:pic>
        <p:nvPicPr>
          <p:cNvPr id="8" name="圖片 8">
            <a:extLst>
              <a:ext uri="{FF2B5EF4-FFF2-40B4-BE49-F238E27FC236}">
                <a16:creationId xmlns:a16="http://schemas.microsoft.com/office/drawing/2014/main" id="{33D03191-8963-43E6-827D-B0DC63FC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665" y="3723811"/>
            <a:ext cx="2518549" cy="45115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BACB2C5-D107-4041-B3B1-EAE21952BE87}"/>
              </a:ext>
            </a:extLst>
          </p:cNvPr>
          <p:cNvSpPr txBox="1"/>
          <p:nvPr/>
        </p:nvSpPr>
        <p:spPr>
          <a:xfrm>
            <a:off x="363808" y="3755638"/>
            <a:ext cx="3839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使用git bash將倉庫下載到本地端</a:t>
            </a:r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005F16C3-8D38-41BA-B3FA-37425E43BE20}"/>
              </a:ext>
            </a:extLst>
          </p:cNvPr>
          <p:cNvSpPr/>
          <p:nvPr/>
        </p:nvSpPr>
        <p:spPr>
          <a:xfrm>
            <a:off x="2574527" y="2857322"/>
            <a:ext cx="325244" cy="576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1">
            <a:extLst>
              <a:ext uri="{FF2B5EF4-FFF2-40B4-BE49-F238E27FC236}">
                <a16:creationId xmlns:a16="http://schemas.microsoft.com/office/drawing/2014/main" id="{B05B4CCE-5B13-4448-8E52-536DDDB91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160" y="3756451"/>
            <a:ext cx="1894313" cy="54385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C20B16-D9FC-4CF5-960E-0B89DD97C1D5}"/>
              </a:ext>
            </a:extLst>
          </p:cNvPr>
          <p:cNvSpPr txBox="1"/>
          <p:nvPr/>
        </p:nvSpPr>
        <p:spPr>
          <a:xfrm>
            <a:off x="8864289" y="38462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EX:</a:t>
            </a:r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25BD05DC-9296-437C-A24A-5FD13D0F5238}"/>
              </a:ext>
            </a:extLst>
          </p:cNvPr>
          <p:cNvSpPr/>
          <p:nvPr/>
        </p:nvSpPr>
        <p:spPr>
          <a:xfrm>
            <a:off x="2535033" y="4304657"/>
            <a:ext cx="399585" cy="659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173B2F-60A8-4CE2-8F07-C6E98E3C57B6}"/>
              </a:ext>
            </a:extLst>
          </p:cNvPr>
          <p:cNvSpPr txBox="1"/>
          <p:nvPr/>
        </p:nvSpPr>
        <p:spPr>
          <a:xfrm>
            <a:off x="387040" y="521923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將檔案案移入後按照三個步驟操作將檔案上傳至github倉庫</a:t>
            </a:r>
          </a:p>
        </p:txBody>
      </p:sp>
      <p:pic>
        <p:nvPicPr>
          <p:cNvPr id="15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1BB05012-8290-4B0A-AFB0-7071B26FB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449" y="5090002"/>
            <a:ext cx="5967760" cy="128716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7901A2-3835-4097-B862-636DC01317E0}"/>
              </a:ext>
            </a:extLst>
          </p:cNvPr>
          <p:cNvSpPr txBox="1"/>
          <p:nvPr/>
        </p:nvSpPr>
        <p:spPr>
          <a:xfrm>
            <a:off x="3674326" y="440473"/>
            <a:ext cx="48433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>
                <a:solidFill>
                  <a:srgbClr val="FF0000"/>
                </a:solidFill>
                <a:ea typeface="微軟正黑體"/>
              </a:rPr>
              <a:t>基本的檔案下載與上傳</a:t>
            </a:r>
            <a:endParaRPr lang="zh-TW" altLang="en-US" sz="2800" dirty="0">
              <a:solidFill>
                <a:srgbClr val="FF0000"/>
              </a:solidFill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4683676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Slice</vt:lpstr>
      <vt:lpstr>github的心得報告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52</cp:revision>
  <dcterms:created xsi:type="dcterms:W3CDTF">2021-01-16T14:12:37Z</dcterms:created>
  <dcterms:modified xsi:type="dcterms:W3CDTF">2021-01-16T14:28:14Z</dcterms:modified>
</cp:coreProperties>
</file>