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chael Landau\Dropbox\metal cracks\Results\EATuFF\EATuFF_dem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08063"/>
            <a:ext cx="22955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chael Landau\Dropbox\metal cracks\Results\EATuFF\EATuFF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2858029"/>
            <a:ext cx="20574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3995737" y="991130"/>
            <a:ext cx="2295525" cy="1657350"/>
            <a:chOff x="3995737" y="991130"/>
            <a:chExt cx="2295525" cy="1657350"/>
          </a:xfrm>
        </p:grpSpPr>
        <p:pic>
          <p:nvPicPr>
            <p:cNvPr id="1029" name="Picture 5" descr="C:\Users\Michael Landau\Dropbox\metal cracks\Results\EATuFF\TuFF_demo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7" y="991130"/>
              <a:ext cx="2295525" cy="165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5257800" y="1516062"/>
              <a:ext cx="228600" cy="388938"/>
            </a:xfrm>
            <a:prstGeom prst="straightConnector1">
              <a:avLst/>
            </a:prstGeom>
            <a:ln w="34925" cap="sq">
              <a:solidFill>
                <a:srgbClr val="C00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800600" y="2057400"/>
              <a:ext cx="304800" cy="228600"/>
            </a:xfrm>
            <a:prstGeom prst="straightConnector1">
              <a:avLst/>
            </a:prstGeom>
            <a:ln w="34925" cap="sq">
              <a:solidFill>
                <a:srgbClr val="C00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114800" y="2857499"/>
            <a:ext cx="2057400" cy="1533525"/>
            <a:chOff x="4114800" y="2857499"/>
            <a:chExt cx="2057400" cy="1533525"/>
          </a:xfrm>
        </p:grpSpPr>
        <p:pic>
          <p:nvPicPr>
            <p:cNvPr id="1028" name="Picture 4" descr="C:\Users\Michael Landau\Dropbox\metal cracks\Results\EATuFF\TuFF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2857499"/>
              <a:ext cx="2057400" cy="1533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 flipH="1">
              <a:off x="5439833" y="3352800"/>
              <a:ext cx="228600" cy="388938"/>
            </a:xfrm>
            <a:prstGeom prst="straightConnector1">
              <a:avLst/>
            </a:prstGeom>
            <a:ln w="34925" cap="sq">
              <a:solidFill>
                <a:srgbClr val="C00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838700" y="3906309"/>
              <a:ext cx="304800" cy="228600"/>
            </a:xfrm>
            <a:prstGeom prst="straightConnector1">
              <a:avLst/>
            </a:prstGeom>
            <a:ln w="34925" cap="sq">
              <a:solidFill>
                <a:srgbClr val="C00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715932" y="3055409"/>
              <a:ext cx="541867" cy="0"/>
            </a:xfrm>
            <a:prstGeom prst="straightConnector1">
              <a:avLst/>
            </a:prstGeom>
            <a:ln w="34925" cap="sq">
              <a:solidFill>
                <a:srgbClr val="C00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267200" y="3200400"/>
              <a:ext cx="152400" cy="326760"/>
            </a:xfrm>
            <a:prstGeom prst="straightConnector1">
              <a:avLst/>
            </a:prstGeom>
            <a:ln w="34925" cap="sq">
              <a:solidFill>
                <a:srgbClr val="C00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1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suvadip21</dc:creator>
  <cp:lastModifiedBy>Suvadip Mukherjee</cp:lastModifiedBy>
  <cp:revision>1</cp:revision>
  <dcterms:created xsi:type="dcterms:W3CDTF">2006-08-16T00:00:00Z</dcterms:created>
  <dcterms:modified xsi:type="dcterms:W3CDTF">2015-04-24T02:29:38Z</dcterms:modified>
</cp:coreProperties>
</file>