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94580"/>
  </p:normalViewPr>
  <p:slideViewPr>
    <p:cSldViewPr snapToGrid="0" snapToObjects="1">
      <p:cViewPr varScale="1">
        <p:scale>
          <a:sx n="138" d="100"/>
          <a:sy n="138" d="100"/>
        </p:scale>
        <p:origin x="18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D2F3-94D6-C641-93FD-CFD51DCA7033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58D-7F1F-9145-8EEF-7A97E0728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4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D2F3-94D6-C641-93FD-CFD51DCA7033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58D-7F1F-9145-8EEF-7A97E0728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3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D2F3-94D6-C641-93FD-CFD51DCA7033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58D-7F1F-9145-8EEF-7A97E0728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D2F3-94D6-C641-93FD-CFD51DCA7033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58D-7F1F-9145-8EEF-7A97E0728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2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D2F3-94D6-C641-93FD-CFD51DCA7033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58D-7F1F-9145-8EEF-7A97E0728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D2F3-94D6-C641-93FD-CFD51DCA7033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58D-7F1F-9145-8EEF-7A97E0728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D2F3-94D6-C641-93FD-CFD51DCA7033}" type="datetimeFigureOut">
              <a:rPr lang="en-US" smtClean="0"/>
              <a:t>7/6/16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58D-7F1F-9145-8EEF-7A97E0728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2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D2F3-94D6-C641-93FD-CFD51DCA7033}" type="datetimeFigureOut">
              <a:rPr lang="en-US" smtClean="0"/>
              <a:t>7/6/16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58D-7F1F-9145-8EEF-7A97E0728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6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D2F3-94D6-C641-93FD-CFD51DCA7033}" type="datetimeFigureOut">
              <a:rPr lang="en-US" smtClean="0"/>
              <a:t>7/6/16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58D-7F1F-9145-8EEF-7A97E0728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1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D2F3-94D6-C641-93FD-CFD51DCA7033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58D-7F1F-9145-8EEF-7A97E0728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7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D2F3-94D6-C641-93FD-CFD51DCA7033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58D-7F1F-9145-8EEF-7A97E0728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8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BD2F3-94D6-C641-93FD-CFD51DCA7033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AE58D-7F1F-9145-8EEF-7A97E0728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6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1" y="535401"/>
            <a:ext cx="8211126" cy="552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0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2667" y="89459"/>
            <a:ext cx="9144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7385" y="89457"/>
            <a:ext cx="27432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5548" y="89457"/>
            <a:ext cx="27432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80736" y="1369617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143742" y="1369617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38072" y="3207319"/>
            <a:ext cx="27432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287824" y="2919016"/>
            <a:ext cx="182880" cy="18288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20134" y="3207319"/>
            <a:ext cx="54864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15420" y="3207319"/>
            <a:ext cx="54864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1401379" y="3782615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1710873" y="3782615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15420" y="4931813"/>
            <a:ext cx="5486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1851412" y="4661289"/>
            <a:ext cx="182880" cy="18288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99679" y="4931813"/>
            <a:ext cx="109728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999573" y="5181392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48545" y="4931813"/>
            <a:ext cx="109728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337536" y="5181392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550103" y="5963515"/>
            <a:ext cx="109728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3214135" y="6045811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944023" y="5963515"/>
            <a:ext cx="219456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2710487" y="6045811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2511969" y="5698287"/>
            <a:ext cx="182880" cy="18288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447671" y="5963515"/>
            <a:ext cx="219456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3465959" y="6395632"/>
            <a:ext cx="182880" cy="18288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29383" y="6662608"/>
            <a:ext cx="21945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961527" y="6658036"/>
            <a:ext cx="438912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3713743" y="6658036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713127" y="6667180"/>
            <a:ext cx="438912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4465343" y="6662608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 rot="10800000">
            <a:off x="4841143" y="6395632"/>
            <a:ext cx="182880" cy="18288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5122633" y="6045811"/>
            <a:ext cx="182880" cy="18288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326718" y="6000091"/>
            <a:ext cx="219456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5596498" y="6045811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802218" y="6018827"/>
            <a:ext cx="219456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 rot="10800000">
            <a:off x="5820506" y="5780635"/>
            <a:ext cx="182880" cy="18288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87060" y="4977533"/>
            <a:ext cx="109728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>
            <a:off x="5977384" y="5181392"/>
            <a:ext cx="182880" cy="18288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535926" y="4977533"/>
            <a:ext cx="109728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6325172" y="5194086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941432" y="3298168"/>
            <a:ext cx="54864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236718" y="3298168"/>
            <a:ext cx="54864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6713199" y="3770562"/>
            <a:ext cx="182880" cy="18288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7041649" y="3771764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 rot="10800000">
            <a:off x="6508053" y="4667243"/>
            <a:ext cx="182880" cy="18288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840860" y="4977533"/>
            <a:ext cx="109728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731132" y="4976402"/>
            <a:ext cx="109728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634088" y="6003737"/>
            <a:ext cx="219456" cy="265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851218" y="6000091"/>
            <a:ext cx="219456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615840" y="3298168"/>
            <a:ext cx="54864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549308" y="3298168"/>
            <a:ext cx="54864" cy="1188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490579" y="135177"/>
            <a:ext cx="36576" cy="246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765025" y="135177"/>
            <a:ext cx="36576" cy="246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7271699" y="1369617"/>
            <a:ext cx="182880" cy="18288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7547793" y="1369617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197845" y="135177"/>
            <a:ext cx="36576" cy="246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162214" y="135177"/>
            <a:ext cx="36576" cy="2468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Down Arrow 79"/>
          <p:cNvSpPr/>
          <p:nvPr/>
        </p:nvSpPr>
        <p:spPr>
          <a:xfrm rot="10800000">
            <a:off x="7162214" y="2913401"/>
            <a:ext cx="182880" cy="18288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>
            <a:off x="1710873" y="1380565"/>
            <a:ext cx="5322956" cy="1828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>
            <a:off x="2134175" y="3794253"/>
            <a:ext cx="4174711" cy="1828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Arrow 85"/>
          <p:cNvSpPr/>
          <p:nvPr/>
        </p:nvSpPr>
        <p:spPr>
          <a:xfrm>
            <a:off x="2821585" y="5186173"/>
            <a:ext cx="2724589" cy="1828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3842041" y="6048641"/>
            <a:ext cx="679298" cy="1828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/>
          <p:cNvSpPr/>
          <p:nvPr/>
        </p:nvSpPr>
        <p:spPr>
          <a:xfrm>
            <a:off x="8764236" y="5053092"/>
            <a:ext cx="182880" cy="1828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88"/>
          <p:cNvSpPr/>
          <p:nvPr/>
        </p:nvSpPr>
        <p:spPr>
          <a:xfrm>
            <a:off x="8746300" y="4683760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/>
          <p:cNvSpPr/>
          <p:nvPr/>
        </p:nvSpPr>
        <p:spPr>
          <a:xfrm rot="10800000">
            <a:off x="8743775" y="5697258"/>
            <a:ext cx="182880" cy="18288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>
            <a:off x="8737582" y="5375175"/>
            <a:ext cx="182880" cy="18288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8929180" y="4590534"/>
            <a:ext cx="229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3x3 Convolution, </a:t>
            </a:r>
            <a:r>
              <a:rPr lang="en-US" dirty="0" err="1" smtClean="0"/>
              <a:t>ReLU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8947116" y="4935819"/>
            <a:ext cx="155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 and Crop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8951026" y="5272832"/>
            <a:ext cx="143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2x2 Max Pool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8949971" y="559596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2x2 </a:t>
            </a:r>
            <a:r>
              <a:rPr lang="en-US" dirty="0" err="1" smtClean="0"/>
              <a:t>Unpooling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8947116" y="5961013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5x5 Convolution</a:t>
            </a:r>
            <a:endParaRPr lang="en-US" dirty="0"/>
          </a:p>
        </p:txBody>
      </p:sp>
      <p:sp>
        <p:nvSpPr>
          <p:cNvPr id="98" name="Right Arrow 97"/>
          <p:cNvSpPr/>
          <p:nvPr/>
        </p:nvSpPr>
        <p:spPr>
          <a:xfrm>
            <a:off x="8762371" y="6064547"/>
            <a:ext cx="182880" cy="18288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/>
          <p:cNvSpPr/>
          <p:nvPr/>
        </p:nvSpPr>
        <p:spPr>
          <a:xfrm>
            <a:off x="7856591" y="1369617"/>
            <a:ext cx="182880" cy="18288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8094461" y="135177"/>
            <a:ext cx="18288" cy="246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929180" y="443345"/>
            <a:ext cx="1801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/>
              <a:t>UNet</a:t>
            </a:r>
            <a:endParaRPr lang="en-US" sz="6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947116" y="6297848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 smtClean="0"/>
              <a:t>x1 Convolution</a:t>
            </a:r>
            <a:endParaRPr lang="en-US" dirty="0"/>
          </a:p>
        </p:txBody>
      </p:sp>
      <p:sp>
        <p:nvSpPr>
          <p:cNvPr id="106" name="Right Arrow 105"/>
          <p:cNvSpPr/>
          <p:nvPr/>
        </p:nvSpPr>
        <p:spPr>
          <a:xfrm>
            <a:off x="8762371" y="6401382"/>
            <a:ext cx="182880" cy="18288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706849" y="5595970"/>
            <a:ext cx="2023980" cy="73437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0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2667" y="89459"/>
            <a:ext cx="9144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7385" y="89457"/>
            <a:ext cx="27432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5548" y="89457"/>
            <a:ext cx="27432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80736" y="1369617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143742" y="1369617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38072" y="3207319"/>
            <a:ext cx="27432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287824" y="2919016"/>
            <a:ext cx="182880" cy="18288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20134" y="3207319"/>
            <a:ext cx="54864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15420" y="3207319"/>
            <a:ext cx="54864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1401379" y="3782615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1710873" y="3782615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15420" y="4931813"/>
            <a:ext cx="5486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1851412" y="4661289"/>
            <a:ext cx="182880" cy="18288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99679" y="4931813"/>
            <a:ext cx="109728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999573" y="5181392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48545" y="4931813"/>
            <a:ext cx="109728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337536" y="5181392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550103" y="5963515"/>
            <a:ext cx="109728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3214135" y="6045811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944023" y="5963515"/>
            <a:ext cx="219456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2710487" y="6045811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2511969" y="5698287"/>
            <a:ext cx="182880" cy="18288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447671" y="5963515"/>
            <a:ext cx="219456" cy="3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3465959" y="6395632"/>
            <a:ext cx="182880" cy="18288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29383" y="6662608"/>
            <a:ext cx="21945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961527" y="6658036"/>
            <a:ext cx="438912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3713743" y="6658036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713127" y="6667180"/>
            <a:ext cx="438912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4465343" y="6662608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 rot="10800000">
            <a:off x="4841143" y="6395632"/>
            <a:ext cx="182880" cy="18288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5122633" y="6045811"/>
            <a:ext cx="182880" cy="18288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326718" y="6000091"/>
            <a:ext cx="219456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5596498" y="6045811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802218" y="6018827"/>
            <a:ext cx="219456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 rot="10800000">
            <a:off x="5820506" y="5780635"/>
            <a:ext cx="182880" cy="18288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87060" y="4977533"/>
            <a:ext cx="109728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>
            <a:off x="5977384" y="5181392"/>
            <a:ext cx="182880" cy="18288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535926" y="4977533"/>
            <a:ext cx="109728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6325172" y="5194086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941432" y="3298168"/>
            <a:ext cx="54864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236718" y="3298168"/>
            <a:ext cx="54864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6713199" y="3770562"/>
            <a:ext cx="182880" cy="18288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7041649" y="3771764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 rot="10800000">
            <a:off x="6508053" y="4667243"/>
            <a:ext cx="182880" cy="18288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840860" y="4977533"/>
            <a:ext cx="109728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731132" y="4976402"/>
            <a:ext cx="109728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634088" y="6003737"/>
            <a:ext cx="219456" cy="265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851218" y="6000091"/>
            <a:ext cx="219456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615840" y="3298168"/>
            <a:ext cx="54864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549308" y="3298168"/>
            <a:ext cx="54864" cy="1188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490579" y="135177"/>
            <a:ext cx="36576" cy="246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765025" y="135177"/>
            <a:ext cx="36576" cy="246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7271699" y="1369617"/>
            <a:ext cx="182880" cy="18288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7547793" y="1369617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197845" y="135177"/>
            <a:ext cx="36576" cy="246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162214" y="135177"/>
            <a:ext cx="36576" cy="2468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Down Arrow 79"/>
          <p:cNvSpPr/>
          <p:nvPr/>
        </p:nvSpPr>
        <p:spPr>
          <a:xfrm rot="10800000">
            <a:off x="7162214" y="2913401"/>
            <a:ext cx="182880" cy="18288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>
            <a:off x="1710873" y="1380565"/>
            <a:ext cx="5322956" cy="1828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>
            <a:off x="2134175" y="3794253"/>
            <a:ext cx="4174711" cy="1828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Arrow 85"/>
          <p:cNvSpPr/>
          <p:nvPr/>
        </p:nvSpPr>
        <p:spPr>
          <a:xfrm>
            <a:off x="2821585" y="5186173"/>
            <a:ext cx="2724589" cy="1828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3842041" y="6048641"/>
            <a:ext cx="679298" cy="1828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/>
          <p:cNvSpPr/>
          <p:nvPr/>
        </p:nvSpPr>
        <p:spPr>
          <a:xfrm>
            <a:off x="8764236" y="5053092"/>
            <a:ext cx="182880" cy="1828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88"/>
          <p:cNvSpPr/>
          <p:nvPr/>
        </p:nvSpPr>
        <p:spPr>
          <a:xfrm>
            <a:off x="8746300" y="4683760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/>
          <p:cNvSpPr/>
          <p:nvPr/>
        </p:nvSpPr>
        <p:spPr>
          <a:xfrm rot="10800000">
            <a:off x="8743775" y="5697258"/>
            <a:ext cx="182880" cy="18288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>
            <a:off x="8737582" y="5375175"/>
            <a:ext cx="182880" cy="18288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8929180" y="4590534"/>
            <a:ext cx="229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3x3 Convolution, </a:t>
            </a:r>
            <a:r>
              <a:rPr lang="en-US" dirty="0" err="1" smtClean="0"/>
              <a:t>ReLU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8947116" y="4935819"/>
            <a:ext cx="155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 and Crop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8951026" y="5272832"/>
            <a:ext cx="143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2x2 Max Pool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8949971" y="559596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2x2 </a:t>
            </a:r>
            <a:r>
              <a:rPr lang="en-US" dirty="0" err="1" smtClean="0"/>
              <a:t>Unpooling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8947116" y="5961013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5x5 Convolution</a:t>
            </a:r>
            <a:endParaRPr lang="en-US" dirty="0"/>
          </a:p>
        </p:txBody>
      </p:sp>
      <p:sp>
        <p:nvSpPr>
          <p:cNvPr id="98" name="Right Arrow 97"/>
          <p:cNvSpPr/>
          <p:nvPr/>
        </p:nvSpPr>
        <p:spPr>
          <a:xfrm>
            <a:off x="8762371" y="6064547"/>
            <a:ext cx="182880" cy="18288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/>
          <p:cNvSpPr/>
          <p:nvPr/>
        </p:nvSpPr>
        <p:spPr>
          <a:xfrm>
            <a:off x="7856591" y="1369617"/>
            <a:ext cx="182880" cy="18288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8094461" y="135177"/>
            <a:ext cx="18288" cy="246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8947116" y="6297848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 smtClean="0"/>
              <a:t>x1 Convolution</a:t>
            </a:r>
            <a:endParaRPr lang="en-US" dirty="0"/>
          </a:p>
        </p:txBody>
      </p:sp>
      <p:sp>
        <p:nvSpPr>
          <p:cNvPr id="106" name="Right Arrow 105"/>
          <p:cNvSpPr/>
          <p:nvPr/>
        </p:nvSpPr>
        <p:spPr>
          <a:xfrm>
            <a:off x="8762371" y="6401382"/>
            <a:ext cx="182880" cy="18288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706849" y="5595970"/>
            <a:ext cx="2023980" cy="73437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3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32667" y="89457"/>
            <a:ext cx="10943078" cy="6756031"/>
            <a:chOff x="832667" y="89457"/>
            <a:chExt cx="10943078" cy="6756031"/>
          </a:xfrm>
        </p:grpSpPr>
        <p:sp>
          <p:nvSpPr>
            <p:cNvPr id="4" name="Rectangle 3"/>
            <p:cNvSpPr/>
            <p:nvPr/>
          </p:nvSpPr>
          <p:spPr>
            <a:xfrm>
              <a:off x="832667" y="89459"/>
              <a:ext cx="9144" cy="274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77385" y="89457"/>
              <a:ext cx="27432" cy="274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65548" y="89457"/>
              <a:ext cx="27432" cy="274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80736" y="1369617"/>
              <a:ext cx="182880" cy="18288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143742" y="1369617"/>
              <a:ext cx="182880" cy="18288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38072" y="3207319"/>
              <a:ext cx="27432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287824" y="2919016"/>
              <a:ext cx="182880" cy="182880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20134" y="3207319"/>
              <a:ext cx="54864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15420" y="3207319"/>
              <a:ext cx="54864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1401379" y="3782615"/>
              <a:ext cx="182880" cy="18288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1710873" y="3782615"/>
              <a:ext cx="182880" cy="18288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15420" y="4931813"/>
              <a:ext cx="54864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1851412" y="4661289"/>
              <a:ext cx="182880" cy="182880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99679" y="4931813"/>
              <a:ext cx="109728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1999573" y="5181392"/>
              <a:ext cx="182880" cy="18288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48545" y="4931813"/>
              <a:ext cx="109728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2337536" y="5181392"/>
              <a:ext cx="182880" cy="18288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50103" y="5963515"/>
              <a:ext cx="109728" cy="3474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3214135" y="6045811"/>
              <a:ext cx="182880" cy="18288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44023" y="5963515"/>
              <a:ext cx="219456" cy="3474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2710487" y="6045811"/>
              <a:ext cx="182880" cy="18288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2511969" y="5698287"/>
              <a:ext cx="182880" cy="182880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47671" y="5963515"/>
              <a:ext cx="219456" cy="3474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own Arrow 35"/>
            <p:cNvSpPr/>
            <p:nvPr/>
          </p:nvSpPr>
          <p:spPr>
            <a:xfrm>
              <a:off x="3465959" y="6395632"/>
              <a:ext cx="182880" cy="182880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429383" y="6662608"/>
              <a:ext cx="219456" cy="173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61527" y="6658036"/>
              <a:ext cx="438912" cy="173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3713743" y="6658036"/>
              <a:ext cx="182880" cy="18288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13127" y="6667180"/>
              <a:ext cx="438912" cy="173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4465343" y="6662608"/>
              <a:ext cx="182880" cy="18288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own Arrow 45"/>
            <p:cNvSpPr/>
            <p:nvPr/>
          </p:nvSpPr>
          <p:spPr>
            <a:xfrm rot="10800000">
              <a:off x="4841143" y="6395632"/>
              <a:ext cx="182880" cy="182880"/>
            </a:xfrm>
            <a:prstGeom prst="down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Arrow 50"/>
            <p:cNvSpPr/>
            <p:nvPr/>
          </p:nvSpPr>
          <p:spPr>
            <a:xfrm>
              <a:off x="5122633" y="6045811"/>
              <a:ext cx="182880" cy="18288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26718" y="6000091"/>
              <a:ext cx="219456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5596498" y="6045811"/>
              <a:ext cx="182880" cy="18288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02218" y="6018827"/>
              <a:ext cx="219456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own Arrow 54"/>
            <p:cNvSpPr/>
            <p:nvPr/>
          </p:nvSpPr>
          <p:spPr>
            <a:xfrm rot="10800000">
              <a:off x="5820506" y="5780635"/>
              <a:ext cx="182880" cy="182880"/>
            </a:xfrm>
            <a:prstGeom prst="down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187060" y="4977533"/>
              <a:ext cx="109728" cy="64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ight Arrow 57"/>
            <p:cNvSpPr/>
            <p:nvPr/>
          </p:nvSpPr>
          <p:spPr>
            <a:xfrm>
              <a:off x="5977384" y="5181392"/>
              <a:ext cx="182880" cy="18288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35926" y="4977533"/>
              <a:ext cx="109728" cy="64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ight Arrow 59"/>
            <p:cNvSpPr/>
            <p:nvPr/>
          </p:nvSpPr>
          <p:spPr>
            <a:xfrm>
              <a:off x="6325172" y="5194086"/>
              <a:ext cx="182880" cy="18288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941432" y="3298168"/>
              <a:ext cx="54864" cy="1188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236718" y="3298168"/>
              <a:ext cx="54864" cy="1188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Arrow 63"/>
            <p:cNvSpPr/>
            <p:nvPr/>
          </p:nvSpPr>
          <p:spPr>
            <a:xfrm>
              <a:off x="6713199" y="3770562"/>
              <a:ext cx="182880" cy="18288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Arrow 64"/>
            <p:cNvSpPr/>
            <p:nvPr/>
          </p:nvSpPr>
          <p:spPr>
            <a:xfrm>
              <a:off x="7041649" y="3771764"/>
              <a:ext cx="182880" cy="18288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Down Arrow 65"/>
            <p:cNvSpPr/>
            <p:nvPr/>
          </p:nvSpPr>
          <p:spPr>
            <a:xfrm rot="10800000">
              <a:off x="6508053" y="4667243"/>
              <a:ext cx="182880" cy="182880"/>
            </a:xfrm>
            <a:prstGeom prst="down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840860" y="4977533"/>
              <a:ext cx="109728" cy="64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851218" y="6000091"/>
              <a:ext cx="219456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615840" y="3298168"/>
              <a:ext cx="54864" cy="1188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490579" y="135177"/>
              <a:ext cx="36576" cy="2468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765025" y="135177"/>
              <a:ext cx="36576" cy="2468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ight Arrow 75"/>
            <p:cNvSpPr/>
            <p:nvPr/>
          </p:nvSpPr>
          <p:spPr>
            <a:xfrm>
              <a:off x="7271699" y="1369617"/>
              <a:ext cx="182880" cy="18288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ight Arrow 76"/>
            <p:cNvSpPr/>
            <p:nvPr/>
          </p:nvSpPr>
          <p:spPr>
            <a:xfrm>
              <a:off x="7547793" y="1369617"/>
              <a:ext cx="182880" cy="18288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197845" y="135177"/>
              <a:ext cx="36576" cy="2468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Down Arrow 79"/>
            <p:cNvSpPr/>
            <p:nvPr/>
          </p:nvSpPr>
          <p:spPr>
            <a:xfrm rot="10800000">
              <a:off x="7162214" y="2913401"/>
              <a:ext cx="182880" cy="182880"/>
            </a:xfrm>
            <a:prstGeom prst="down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ight Arrow 87"/>
            <p:cNvSpPr/>
            <p:nvPr/>
          </p:nvSpPr>
          <p:spPr>
            <a:xfrm>
              <a:off x="8764236" y="5053092"/>
              <a:ext cx="182880" cy="18288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ight Arrow 88"/>
            <p:cNvSpPr/>
            <p:nvPr/>
          </p:nvSpPr>
          <p:spPr>
            <a:xfrm>
              <a:off x="8746300" y="4683760"/>
              <a:ext cx="182880" cy="18288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Down Arrow 90"/>
            <p:cNvSpPr/>
            <p:nvPr/>
          </p:nvSpPr>
          <p:spPr>
            <a:xfrm rot="10800000">
              <a:off x="8743775" y="5697258"/>
              <a:ext cx="182880" cy="182880"/>
            </a:xfrm>
            <a:prstGeom prst="down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Down Arrow 91"/>
            <p:cNvSpPr/>
            <p:nvPr/>
          </p:nvSpPr>
          <p:spPr>
            <a:xfrm>
              <a:off x="8737582" y="5375175"/>
              <a:ext cx="182880" cy="182880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929180" y="4590534"/>
              <a:ext cx="2294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3x3 Convolution, </a:t>
              </a:r>
              <a:r>
                <a:rPr lang="en-US" dirty="0" err="1" smtClean="0"/>
                <a:t>ReLU</a:t>
              </a:r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947116" y="4935819"/>
              <a:ext cx="1558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and Crop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951026" y="5272832"/>
              <a:ext cx="1439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2x2 Max Pool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949971" y="5595969"/>
              <a:ext cx="2825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2x2 Transposed Convolution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947116" y="5961013"/>
              <a:ext cx="170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r>
                <a:rPr lang="en-US" dirty="0" smtClean="0"/>
                <a:t>x1 Convolution</a:t>
              </a:r>
              <a:endParaRPr lang="en-US" dirty="0"/>
            </a:p>
          </p:txBody>
        </p:sp>
        <p:sp>
          <p:nvSpPr>
            <p:cNvPr id="98" name="Right Arrow 97"/>
            <p:cNvSpPr/>
            <p:nvPr/>
          </p:nvSpPr>
          <p:spPr>
            <a:xfrm>
              <a:off x="8762371" y="6064547"/>
              <a:ext cx="182880" cy="18288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ight Arrow 99"/>
            <p:cNvSpPr/>
            <p:nvPr/>
          </p:nvSpPr>
          <p:spPr>
            <a:xfrm>
              <a:off x="7856591" y="1369617"/>
              <a:ext cx="182880" cy="18288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8094461" y="135177"/>
              <a:ext cx="18288" cy="2468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695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1880087" y="135177"/>
            <a:ext cx="36576" cy="246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154533" y="135177"/>
            <a:ext cx="36576" cy="246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1661207" y="1369617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1937301" y="1369617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587353" y="135177"/>
            <a:ext cx="9144" cy="246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/>
          <p:cNvSpPr/>
          <p:nvPr/>
        </p:nvSpPr>
        <p:spPr>
          <a:xfrm>
            <a:off x="5242763" y="3300545"/>
            <a:ext cx="182880" cy="1828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88"/>
          <p:cNvSpPr/>
          <p:nvPr/>
        </p:nvSpPr>
        <p:spPr>
          <a:xfrm>
            <a:off x="5224827" y="2931213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/>
          <p:cNvSpPr/>
          <p:nvPr/>
        </p:nvSpPr>
        <p:spPr>
          <a:xfrm rot="10800000">
            <a:off x="5222302" y="3944711"/>
            <a:ext cx="182880" cy="18288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>
            <a:off x="5216109" y="3622628"/>
            <a:ext cx="182880" cy="18288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5407707" y="2837987"/>
            <a:ext cx="229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3x3 Convolution, </a:t>
            </a:r>
            <a:r>
              <a:rPr lang="en-US" dirty="0" err="1" smtClean="0"/>
              <a:t>ReLU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425643" y="3183272"/>
            <a:ext cx="155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 and Crop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429553" y="3520285"/>
            <a:ext cx="143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2x2 Max Pool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428498" y="3843422"/>
            <a:ext cx="282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2x2 Transposed Convolution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5425643" y="4208466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 smtClean="0"/>
              <a:t>x1 Convolution</a:t>
            </a:r>
            <a:endParaRPr lang="en-US" dirty="0"/>
          </a:p>
        </p:txBody>
      </p:sp>
      <p:sp>
        <p:nvSpPr>
          <p:cNvPr id="98" name="Right Arrow 97"/>
          <p:cNvSpPr/>
          <p:nvPr/>
        </p:nvSpPr>
        <p:spPr>
          <a:xfrm>
            <a:off x="5240898" y="4312000"/>
            <a:ext cx="182880" cy="18288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/>
          <p:cNvSpPr/>
          <p:nvPr/>
        </p:nvSpPr>
        <p:spPr>
          <a:xfrm>
            <a:off x="2246099" y="1369617"/>
            <a:ext cx="182880" cy="18288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483969" y="135177"/>
            <a:ext cx="18288" cy="246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929179" y="443345"/>
            <a:ext cx="2376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/>
              <a:t>U-Net</a:t>
            </a:r>
            <a:endParaRPr lang="en-US" sz="6000" dirty="0"/>
          </a:p>
        </p:txBody>
      </p:sp>
      <p:sp>
        <p:nvSpPr>
          <p:cNvPr id="2" name="TextBox 1"/>
          <p:cNvSpPr txBox="1"/>
          <p:nvPr/>
        </p:nvSpPr>
        <p:spPr>
          <a:xfrm>
            <a:off x="916954" y="127434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57247" y="127434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2667" y="89459"/>
            <a:ext cx="9144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7385" y="89457"/>
            <a:ext cx="27432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5548" y="89457"/>
            <a:ext cx="27432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80736" y="1369617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143742" y="1369617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38072" y="3207319"/>
            <a:ext cx="27432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287824" y="2919016"/>
            <a:ext cx="182880" cy="18288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20134" y="3207319"/>
            <a:ext cx="54864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15420" y="3207319"/>
            <a:ext cx="54864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1401379" y="3782615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1710873" y="3782615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126984" y="3309116"/>
            <a:ext cx="54864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422270" y="3309116"/>
            <a:ext cx="54864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3227201" y="3782712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676131" y="146125"/>
            <a:ext cx="36576" cy="246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950577" y="146125"/>
            <a:ext cx="36576" cy="246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3457251" y="1380565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3733345" y="1380565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83397" y="146125"/>
            <a:ext cx="36576" cy="246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347766" y="146125"/>
            <a:ext cx="36576" cy="2468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Down Arrow 79"/>
          <p:cNvSpPr/>
          <p:nvPr/>
        </p:nvSpPr>
        <p:spPr>
          <a:xfrm rot="10800000">
            <a:off x="3347766" y="2924349"/>
            <a:ext cx="182880" cy="18288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>
            <a:off x="1710873" y="1380565"/>
            <a:ext cx="1399023" cy="1828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>
            <a:off x="2134175" y="3771764"/>
            <a:ext cx="830698" cy="19373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/>
          <p:cNvSpPr/>
          <p:nvPr/>
        </p:nvSpPr>
        <p:spPr>
          <a:xfrm>
            <a:off x="5242763" y="3300545"/>
            <a:ext cx="182880" cy="1828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88"/>
          <p:cNvSpPr/>
          <p:nvPr/>
        </p:nvSpPr>
        <p:spPr>
          <a:xfrm>
            <a:off x="5224827" y="2931213"/>
            <a:ext cx="182880" cy="18288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/>
          <p:cNvSpPr/>
          <p:nvPr/>
        </p:nvSpPr>
        <p:spPr>
          <a:xfrm rot="10800000">
            <a:off x="5222302" y="3944711"/>
            <a:ext cx="182880" cy="18288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>
            <a:off x="5216109" y="3622628"/>
            <a:ext cx="182880" cy="18288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5407707" y="2837987"/>
            <a:ext cx="229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3x3 Convolution, </a:t>
            </a:r>
            <a:r>
              <a:rPr lang="en-US" dirty="0" err="1" smtClean="0"/>
              <a:t>ReLU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425643" y="3183272"/>
            <a:ext cx="155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 and Crop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429553" y="3520285"/>
            <a:ext cx="143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2x2 Max Pool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428498" y="3843422"/>
            <a:ext cx="282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2x2 Transposed Convolution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5425643" y="4208466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 smtClean="0"/>
              <a:t>x1 Convolution</a:t>
            </a:r>
            <a:endParaRPr lang="en-US" dirty="0"/>
          </a:p>
        </p:txBody>
      </p:sp>
      <p:sp>
        <p:nvSpPr>
          <p:cNvPr id="98" name="Right Arrow 97"/>
          <p:cNvSpPr/>
          <p:nvPr/>
        </p:nvSpPr>
        <p:spPr>
          <a:xfrm>
            <a:off x="5240898" y="4312000"/>
            <a:ext cx="182880" cy="18288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/>
          <p:cNvSpPr/>
          <p:nvPr/>
        </p:nvSpPr>
        <p:spPr>
          <a:xfrm>
            <a:off x="4042143" y="1380565"/>
            <a:ext cx="182880" cy="18288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280013" y="146125"/>
            <a:ext cx="18288" cy="246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929179" y="443345"/>
            <a:ext cx="2376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/>
              <a:t>U-Net</a:t>
            </a:r>
            <a:endParaRPr lang="en-US" sz="6000" dirty="0"/>
          </a:p>
        </p:txBody>
      </p:sp>
      <p:sp>
        <p:nvSpPr>
          <p:cNvPr id="38" name="TextBox 37"/>
          <p:cNvSpPr txBox="1"/>
          <p:nvPr/>
        </p:nvSpPr>
        <p:spPr>
          <a:xfrm>
            <a:off x="134095" y="127434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20484" y="127434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8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84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ga95yak</dc:creator>
  <cp:lastModifiedBy>ga95yak</cp:lastModifiedBy>
  <cp:revision>9</cp:revision>
  <dcterms:created xsi:type="dcterms:W3CDTF">2016-07-06T18:35:52Z</dcterms:created>
  <dcterms:modified xsi:type="dcterms:W3CDTF">2016-07-06T21:22:00Z</dcterms:modified>
</cp:coreProperties>
</file>